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362" r:id="rId5"/>
    <p:sldId id="382" r:id="rId6"/>
    <p:sldId id="653" r:id="rId7"/>
    <p:sldId id="374" r:id="rId8"/>
    <p:sldId id="659" r:id="rId9"/>
    <p:sldId id="661" r:id="rId10"/>
    <p:sldId id="638" r:id="rId11"/>
    <p:sldId id="639" r:id="rId12"/>
    <p:sldId id="629" r:id="rId13"/>
    <p:sldId id="662" r:id="rId14"/>
    <p:sldId id="660" r:id="rId15"/>
    <p:sldId id="377" r:id="rId16"/>
    <p:sldId id="651" r:id="rId17"/>
    <p:sldId id="663" r:id="rId18"/>
    <p:sldId id="648" r:id="rId19"/>
    <p:sldId id="664" r:id="rId20"/>
    <p:sldId id="665" r:id="rId21"/>
    <p:sldId id="265" r:id="rId22"/>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B7EE82C7-53D7-403A-9166-9258763720A7}">
          <p14:sldIdLst>
            <p14:sldId id="362"/>
            <p14:sldId id="382"/>
            <p14:sldId id="653"/>
            <p14:sldId id="374"/>
            <p14:sldId id="659"/>
            <p14:sldId id="661"/>
            <p14:sldId id="638"/>
            <p14:sldId id="639"/>
            <p14:sldId id="629"/>
            <p14:sldId id="662"/>
            <p14:sldId id="660"/>
            <p14:sldId id="377"/>
            <p14:sldId id="651"/>
            <p14:sldId id="663"/>
            <p14:sldId id="648"/>
            <p14:sldId id="664"/>
            <p14:sldId id="665"/>
            <p14:sldId id="265"/>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showGuides="1">
      <p:cViewPr varScale="1">
        <p:scale>
          <a:sx n="67" d="100"/>
          <a:sy n="67" d="100"/>
        </p:scale>
        <p:origin x="592" y="40"/>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EC509-4F7B-4532-9F0A-C5328C1BB57E}" type="doc">
      <dgm:prSet loTypeId="urn:microsoft.com/office/officeart/2016/7/layout/HexagonTimeline" loCatId="timeline" qsTypeId="urn:microsoft.com/office/officeart/2005/8/quickstyle/simple1" qsCatId="simple" csTypeId="urn:microsoft.com/office/officeart/2005/8/colors/accent1_2" csCatId="accent1" phldr="1"/>
      <dgm:spPr/>
      <dgm:t>
        <a:bodyPr/>
        <a:lstStyle/>
        <a:p>
          <a:endParaRPr lang="cs-CZ"/>
        </a:p>
      </dgm:t>
    </dgm:pt>
    <dgm:pt modelId="{1C18B41C-E6CD-43E5-AFB3-CF58E3BACDCD}">
      <dgm:prSet phldrT="[Text]" phldr="0"/>
      <dgm:spPr/>
      <dgm:t>
        <a:bodyPr/>
        <a:lstStyle/>
        <a:p>
          <a:pPr rtl="0"/>
          <a:r>
            <a:rPr lang="cs-CZ" dirty="0">
              <a:latin typeface="Arial"/>
            </a:rPr>
            <a:t>Start</a:t>
          </a:r>
          <a:endParaRPr lang="cs-CZ" dirty="0"/>
        </a:p>
      </dgm:t>
    </dgm:pt>
    <dgm:pt modelId="{B633EA92-60C4-40AD-8DEA-341BE640B851}" type="parTrans" cxnId="{84BC2BBE-0EC1-42B3-B823-C3D99E3B5C23}">
      <dgm:prSet/>
      <dgm:spPr/>
      <dgm:t>
        <a:bodyPr/>
        <a:lstStyle/>
        <a:p>
          <a:endParaRPr lang="cs-CZ"/>
        </a:p>
      </dgm:t>
    </dgm:pt>
    <dgm:pt modelId="{0266FE49-16BA-4499-9040-7110C2A24177}" type="sibTrans" cxnId="{84BC2BBE-0EC1-42B3-B823-C3D99E3B5C23}">
      <dgm:prSet/>
      <dgm:spPr/>
      <dgm:t>
        <a:bodyPr/>
        <a:lstStyle/>
        <a:p>
          <a:endParaRPr lang="cs-CZ"/>
        </a:p>
      </dgm:t>
    </dgm:pt>
    <dgm:pt modelId="{B4B63A87-01DF-43B9-BA22-B61CFC607AFE}">
      <dgm:prSet phldrT="[Text]" phldr="0"/>
      <dgm:spPr/>
      <dgm:t>
        <a:bodyPr/>
        <a:lstStyle/>
        <a:p>
          <a:pPr rtl="0"/>
          <a:r>
            <a:rPr lang="cs-CZ" b="1" dirty="0">
              <a:latin typeface="Arial"/>
            </a:rPr>
            <a:t>2. dubna 2024</a:t>
          </a:r>
          <a:endParaRPr lang="cs-CZ" b="1" dirty="0"/>
        </a:p>
      </dgm:t>
    </dgm:pt>
    <dgm:pt modelId="{3E38B31D-F1C0-4E70-AF71-5570122546A0}" type="parTrans" cxnId="{D1F0B141-0C50-49A8-9CF1-7D796C40ED69}">
      <dgm:prSet/>
      <dgm:spPr/>
      <dgm:t>
        <a:bodyPr/>
        <a:lstStyle/>
        <a:p>
          <a:endParaRPr lang="cs-CZ"/>
        </a:p>
      </dgm:t>
    </dgm:pt>
    <dgm:pt modelId="{FF726AB5-E72A-4114-A29C-179316C25E69}" type="sibTrans" cxnId="{D1F0B141-0C50-49A8-9CF1-7D796C40ED69}">
      <dgm:prSet/>
      <dgm:spPr/>
      <dgm:t>
        <a:bodyPr/>
        <a:lstStyle/>
        <a:p>
          <a:endParaRPr lang="cs-CZ"/>
        </a:p>
      </dgm:t>
    </dgm:pt>
    <dgm:pt modelId="{AA71BD49-9DB1-438B-A732-B20427D87CB3}">
      <dgm:prSet phldrT="[Text]" phldr="0"/>
      <dgm:spPr>
        <a:solidFill>
          <a:srgbClr val="07477F"/>
        </a:solidFill>
      </dgm:spPr>
      <dgm:t>
        <a:bodyPr/>
        <a:lstStyle/>
        <a:p>
          <a:r>
            <a:rPr lang="cs-CZ" dirty="0">
              <a:latin typeface="Arial"/>
            </a:rPr>
            <a:t>Zahájení</a:t>
          </a:r>
          <a:endParaRPr lang="cs-CZ" dirty="0"/>
        </a:p>
      </dgm:t>
    </dgm:pt>
    <dgm:pt modelId="{B96B47B0-6FBE-4D26-9C79-5C0A84CDD1BB}" type="parTrans" cxnId="{42508CBA-41C1-476F-85C7-A382B75988B2}">
      <dgm:prSet/>
      <dgm:spPr/>
      <dgm:t>
        <a:bodyPr/>
        <a:lstStyle/>
        <a:p>
          <a:endParaRPr lang="cs-CZ"/>
        </a:p>
      </dgm:t>
    </dgm:pt>
    <dgm:pt modelId="{B2CBFA7E-9D5C-47AD-B3E8-90A1455E498A}" type="sibTrans" cxnId="{42508CBA-41C1-476F-85C7-A382B75988B2}">
      <dgm:prSet/>
      <dgm:spPr/>
      <dgm:t>
        <a:bodyPr/>
        <a:lstStyle/>
        <a:p>
          <a:endParaRPr lang="cs-CZ"/>
        </a:p>
      </dgm:t>
    </dgm:pt>
    <dgm:pt modelId="{DFD5256E-CD1B-429F-B958-A38B4E725B8E}">
      <dgm:prSet phldrT="[Text]" phldr="0"/>
      <dgm:spPr/>
      <dgm:t>
        <a:bodyPr/>
        <a:lstStyle/>
        <a:p>
          <a:pPr rtl="0"/>
          <a:r>
            <a:rPr lang="cs-CZ" dirty="0">
              <a:latin typeface="Arial"/>
            </a:rPr>
            <a:t>2. 4. Tisková konference MŠMT</a:t>
          </a:r>
        </a:p>
      </dgm:t>
    </dgm:pt>
    <dgm:pt modelId="{A9F22D3C-0CB0-4C35-866F-8741A3C3FA7E}" type="parTrans" cxnId="{69AA5CDD-1CFE-4889-8B92-17F91E7B8CE1}">
      <dgm:prSet/>
      <dgm:spPr/>
      <dgm:t>
        <a:bodyPr/>
        <a:lstStyle/>
        <a:p>
          <a:endParaRPr lang="cs-CZ"/>
        </a:p>
      </dgm:t>
    </dgm:pt>
    <dgm:pt modelId="{0B8CE485-00AA-4319-9192-ECFA5214AD75}" type="sibTrans" cxnId="{69AA5CDD-1CFE-4889-8B92-17F91E7B8CE1}">
      <dgm:prSet/>
      <dgm:spPr/>
      <dgm:t>
        <a:bodyPr/>
        <a:lstStyle/>
        <a:p>
          <a:endParaRPr lang="cs-CZ"/>
        </a:p>
      </dgm:t>
    </dgm:pt>
    <dgm:pt modelId="{217C2834-E2AD-45DF-ADF2-A1DF6D2EFE9D}">
      <dgm:prSet phldrT="[Text]" phldr="0"/>
      <dgm:spPr/>
      <dgm:t>
        <a:bodyPr/>
        <a:lstStyle/>
        <a:p>
          <a:r>
            <a:rPr lang="cs-CZ" dirty="0">
              <a:latin typeface="Arial"/>
            </a:rPr>
            <a:t>Konec</a:t>
          </a:r>
          <a:endParaRPr lang="cs-CZ" dirty="0"/>
        </a:p>
      </dgm:t>
    </dgm:pt>
    <dgm:pt modelId="{12580D07-F6C5-4E4F-B4AB-E4A7517EAC82}" type="parTrans" cxnId="{4730E23B-CF63-45C2-AA96-9FA35510076C}">
      <dgm:prSet/>
      <dgm:spPr/>
      <dgm:t>
        <a:bodyPr/>
        <a:lstStyle/>
        <a:p>
          <a:endParaRPr lang="cs-CZ"/>
        </a:p>
      </dgm:t>
    </dgm:pt>
    <dgm:pt modelId="{BA65B723-001E-425E-B42E-B283C5EE3E8F}" type="sibTrans" cxnId="{4730E23B-CF63-45C2-AA96-9FA35510076C}">
      <dgm:prSet/>
      <dgm:spPr/>
      <dgm:t>
        <a:bodyPr/>
        <a:lstStyle/>
        <a:p>
          <a:endParaRPr lang="cs-CZ"/>
        </a:p>
      </dgm:t>
    </dgm:pt>
    <dgm:pt modelId="{8DC02D95-6C60-47FD-857A-3820F551CBEF}">
      <dgm:prSet phldrT="[Text]" phldr="0"/>
      <dgm:spPr/>
      <dgm:t>
        <a:bodyPr/>
        <a:lstStyle/>
        <a:p>
          <a:pPr rtl="0"/>
          <a:r>
            <a:rPr lang="cs-CZ" b="1" dirty="0">
              <a:latin typeface="Arial"/>
            </a:rPr>
            <a:t>31. května 2024</a:t>
          </a:r>
          <a:endParaRPr lang="cs-CZ" b="1" dirty="0"/>
        </a:p>
      </dgm:t>
    </dgm:pt>
    <dgm:pt modelId="{D28A4DAE-C774-45A3-BDF1-6C8D96B30098}" type="parTrans" cxnId="{CD928251-4896-4CA1-BCE8-EF9CB0239815}">
      <dgm:prSet/>
      <dgm:spPr/>
      <dgm:t>
        <a:bodyPr/>
        <a:lstStyle/>
        <a:p>
          <a:endParaRPr lang="cs-CZ"/>
        </a:p>
      </dgm:t>
    </dgm:pt>
    <dgm:pt modelId="{DC82EB5D-AC16-4C4A-BD0A-2CBDE1351498}" type="sibTrans" cxnId="{CD928251-4896-4CA1-BCE8-EF9CB0239815}">
      <dgm:prSet/>
      <dgm:spPr/>
      <dgm:t>
        <a:bodyPr/>
        <a:lstStyle/>
        <a:p>
          <a:endParaRPr lang="cs-CZ"/>
        </a:p>
      </dgm:t>
    </dgm:pt>
    <dgm:pt modelId="{272882FE-B51D-4CDE-8AE1-B30DC8F27677}">
      <dgm:prSet phldr="0"/>
      <dgm:spPr/>
      <dgm:t>
        <a:bodyPr/>
        <a:lstStyle/>
        <a:p>
          <a:pPr rtl="0"/>
          <a:r>
            <a:rPr lang="cs-CZ" dirty="0">
              <a:latin typeface="Arial"/>
            </a:rPr>
            <a:t>Konzultace</a:t>
          </a:r>
        </a:p>
      </dgm:t>
    </dgm:pt>
    <dgm:pt modelId="{8F9DAF97-C2E7-419E-BB84-80EF27738C6B}" type="parTrans" cxnId="{FD95595D-32DD-4018-8F6C-F465C336C61C}">
      <dgm:prSet/>
      <dgm:spPr/>
      <dgm:t>
        <a:bodyPr/>
        <a:lstStyle/>
        <a:p>
          <a:endParaRPr lang="cs-CZ"/>
        </a:p>
      </dgm:t>
    </dgm:pt>
    <dgm:pt modelId="{B30F189F-B913-4D16-8A6C-ABF74DAA66FA}" type="sibTrans" cxnId="{FD95595D-32DD-4018-8F6C-F465C336C61C}">
      <dgm:prSet/>
      <dgm:spPr/>
      <dgm:t>
        <a:bodyPr/>
        <a:lstStyle/>
        <a:p>
          <a:endParaRPr lang="cs-CZ"/>
        </a:p>
      </dgm:t>
    </dgm:pt>
    <dgm:pt modelId="{E58E30B8-8AE9-4C64-A8DF-3F432E56582E}">
      <dgm:prSet phldr="0"/>
      <dgm:spPr/>
      <dgm:t>
        <a:bodyPr/>
        <a:lstStyle/>
        <a:p>
          <a:pPr rtl="0"/>
          <a:r>
            <a:rPr lang="cs-CZ" dirty="0">
              <a:latin typeface="Arial"/>
            </a:rPr>
            <a:t>4 typy formy konzultace</a:t>
          </a:r>
        </a:p>
      </dgm:t>
    </dgm:pt>
    <dgm:pt modelId="{46D5BDAC-12E8-44D4-82FC-9F7304A5CB15}" type="parTrans" cxnId="{B38457F3-0B75-40B4-A38F-F529D4C02642}">
      <dgm:prSet/>
      <dgm:spPr/>
      <dgm:t>
        <a:bodyPr/>
        <a:lstStyle/>
        <a:p>
          <a:endParaRPr lang="cs-CZ"/>
        </a:p>
      </dgm:t>
    </dgm:pt>
    <dgm:pt modelId="{586C0353-429C-41B2-804B-615C48FAAF60}" type="sibTrans" cxnId="{B38457F3-0B75-40B4-A38F-F529D4C02642}">
      <dgm:prSet/>
      <dgm:spPr/>
      <dgm:t>
        <a:bodyPr/>
        <a:lstStyle/>
        <a:p>
          <a:endParaRPr lang="cs-CZ"/>
        </a:p>
      </dgm:t>
    </dgm:pt>
    <dgm:pt modelId="{5F2A6FB5-DB54-4773-89F8-3D00988E8E8F}">
      <dgm:prSet phldr="0"/>
      <dgm:spPr/>
      <dgm:t>
        <a:bodyPr/>
        <a:lstStyle/>
        <a:p>
          <a:pPr rtl="0"/>
          <a:r>
            <a:rPr lang="cs-CZ" dirty="0">
              <a:latin typeface="Arial"/>
            </a:rPr>
            <a:t>Komunikace hlavních témat </a:t>
          </a:r>
        </a:p>
      </dgm:t>
    </dgm:pt>
    <dgm:pt modelId="{D6D0C2EA-1172-4E81-9F6F-9FB5A4E91F49}" type="parTrans" cxnId="{24209EA7-D7A8-433F-ADEE-8D9A42E589A7}">
      <dgm:prSet/>
      <dgm:spPr/>
      <dgm:t>
        <a:bodyPr/>
        <a:lstStyle/>
        <a:p>
          <a:endParaRPr lang="cs-CZ"/>
        </a:p>
      </dgm:t>
    </dgm:pt>
    <dgm:pt modelId="{0EEFF461-7E21-4C59-B112-C48CC585DC0C}" type="sibTrans" cxnId="{24209EA7-D7A8-433F-ADEE-8D9A42E589A7}">
      <dgm:prSet/>
      <dgm:spPr/>
      <dgm:t>
        <a:bodyPr/>
        <a:lstStyle/>
        <a:p>
          <a:endParaRPr lang="cs-CZ"/>
        </a:p>
      </dgm:t>
    </dgm:pt>
    <dgm:pt modelId="{030F5B7A-2404-4BD1-9E46-8FBD480F9C9A}" type="pres">
      <dgm:prSet presAssocID="{78FEC509-4F7B-4532-9F0A-C5328C1BB57E}" presName="Name0" presStyleCnt="0">
        <dgm:presLayoutVars>
          <dgm:chMax/>
          <dgm:chPref/>
          <dgm:animLvl val="lvl"/>
        </dgm:presLayoutVars>
      </dgm:prSet>
      <dgm:spPr/>
    </dgm:pt>
    <dgm:pt modelId="{D458E0FC-A418-4AE5-B06A-0E1BD30CCFDC}" type="pres">
      <dgm:prSet presAssocID="{1C18B41C-E6CD-43E5-AFB3-CF58E3BACDCD}" presName="composite" presStyleCnt="0"/>
      <dgm:spPr/>
    </dgm:pt>
    <dgm:pt modelId="{5EB908DA-F81E-4C7D-99D3-9ABF982E89F5}" type="pres">
      <dgm:prSet presAssocID="{1C18B41C-E6CD-43E5-AFB3-CF58E3BACDCD}" presName="Parent1" presStyleLbl="alignNode1" presStyleIdx="0" presStyleCnt="4">
        <dgm:presLayoutVars>
          <dgm:chMax val="1"/>
          <dgm:chPref val="1"/>
          <dgm:bulletEnabled val="1"/>
        </dgm:presLayoutVars>
      </dgm:prSet>
      <dgm:spPr/>
    </dgm:pt>
    <dgm:pt modelId="{58D5F6D2-302E-43B5-98AD-1054E45B1D6A}" type="pres">
      <dgm:prSet presAssocID="{1C18B41C-E6CD-43E5-AFB3-CF58E3BACDCD}" presName="Childtext1" presStyleLbl="revTx" presStyleIdx="0" presStyleCnt="4">
        <dgm:presLayoutVars>
          <dgm:chMax val="0"/>
          <dgm:chPref val="0"/>
          <dgm:bulletEnabled/>
        </dgm:presLayoutVars>
      </dgm:prSet>
      <dgm:spPr/>
    </dgm:pt>
    <dgm:pt modelId="{5B2B4D46-D255-4815-84CD-1C77EF2450C9}" type="pres">
      <dgm:prSet presAssocID="{1C18B41C-E6CD-43E5-AFB3-CF58E3BACDCD}"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96E3C48F-CA85-4E05-B8D1-B82A8BA18154}" type="pres">
      <dgm:prSet presAssocID="{1C18B41C-E6CD-43E5-AFB3-CF58E3BACDCD}" presName="ConnectLineEnd" presStyleLbl="node1" presStyleIdx="0" presStyleCnt="4"/>
      <dgm:spPr/>
    </dgm:pt>
    <dgm:pt modelId="{0C94F298-3ECF-4F61-85D4-2C86647F4349}" type="pres">
      <dgm:prSet presAssocID="{1C18B41C-E6CD-43E5-AFB3-CF58E3BACDCD}" presName="EmptyPane" presStyleCnt="0"/>
      <dgm:spPr/>
    </dgm:pt>
    <dgm:pt modelId="{862544B9-7E73-47DC-8C8A-6ABAAF8745F2}" type="pres">
      <dgm:prSet presAssocID="{0266FE49-16BA-4499-9040-7110C2A24177}" presName="spaceBetweenRectangles" presStyleLbl="fgAcc1" presStyleIdx="0" presStyleCnt="3"/>
      <dgm:spPr/>
    </dgm:pt>
    <dgm:pt modelId="{439A3DE8-2D73-444B-A3ED-C874F520F2CF}" type="pres">
      <dgm:prSet presAssocID="{AA71BD49-9DB1-438B-A732-B20427D87CB3}" presName="composite" presStyleCnt="0"/>
      <dgm:spPr/>
    </dgm:pt>
    <dgm:pt modelId="{21895F46-F7F8-4EEB-95D5-38A0205E6032}" type="pres">
      <dgm:prSet presAssocID="{AA71BD49-9DB1-438B-A732-B20427D87CB3}" presName="Parent1" presStyleLbl="alignNode1" presStyleIdx="1" presStyleCnt="4">
        <dgm:presLayoutVars>
          <dgm:chMax val="1"/>
          <dgm:chPref val="1"/>
          <dgm:bulletEnabled val="1"/>
        </dgm:presLayoutVars>
      </dgm:prSet>
      <dgm:spPr/>
    </dgm:pt>
    <dgm:pt modelId="{78538CDC-749D-401D-8860-2F695DE0A94F}" type="pres">
      <dgm:prSet presAssocID="{AA71BD49-9DB1-438B-A732-B20427D87CB3}" presName="Childtext1" presStyleLbl="revTx" presStyleIdx="1" presStyleCnt="4">
        <dgm:presLayoutVars>
          <dgm:chMax val="0"/>
          <dgm:chPref val="0"/>
          <dgm:bulletEnabled/>
        </dgm:presLayoutVars>
      </dgm:prSet>
      <dgm:spPr/>
    </dgm:pt>
    <dgm:pt modelId="{A9D0CD39-C157-4B10-B0B1-E1E1DE22E9C5}" type="pres">
      <dgm:prSet presAssocID="{AA71BD49-9DB1-438B-A732-B20427D87CB3}"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87696A08-1DFD-432C-AB4E-2D7A6AC2E598}" type="pres">
      <dgm:prSet presAssocID="{AA71BD49-9DB1-438B-A732-B20427D87CB3}" presName="ConnectLineEnd" presStyleLbl="node1" presStyleIdx="1" presStyleCnt="4"/>
      <dgm:spPr/>
    </dgm:pt>
    <dgm:pt modelId="{DA92D020-B25F-46A2-A0E9-12BA05CA3602}" type="pres">
      <dgm:prSet presAssocID="{AA71BD49-9DB1-438B-A732-B20427D87CB3}" presName="EmptyPane" presStyleCnt="0"/>
      <dgm:spPr/>
    </dgm:pt>
    <dgm:pt modelId="{D2584B14-8B6E-4CBB-93C2-863F4150FF2C}" type="pres">
      <dgm:prSet presAssocID="{B2CBFA7E-9D5C-47AD-B3E8-90A1455E498A}" presName="spaceBetweenRectangles" presStyleLbl="fgAcc1" presStyleIdx="1" presStyleCnt="3"/>
      <dgm:spPr/>
    </dgm:pt>
    <dgm:pt modelId="{35759006-A086-4350-ADDB-FCF5C815FFED}" type="pres">
      <dgm:prSet presAssocID="{272882FE-B51D-4CDE-8AE1-B30DC8F27677}" presName="composite" presStyleCnt="0"/>
      <dgm:spPr/>
    </dgm:pt>
    <dgm:pt modelId="{0BD1742D-1C2D-4110-872F-3EEF7A5394F4}" type="pres">
      <dgm:prSet presAssocID="{272882FE-B51D-4CDE-8AE1-B30DC8F27677}" presName="Parent1" presStyleLbl="alignNode1" presStyleIdx="2" presStyleCnt="4">
        <dgm:presLayoutVars>
          <dgm:chMax val="1"/>
          <dgm:chPref val="1"/>
          <dgm:bulletEnabled val="1"/>
        </dgm:presLayoutVars>
      </dgm:prSet>
      <dgm:spPr/>
    </dgm:pt>
    <dgm:pt modelId="{1990BEA0-5FAC-4E14-8D23-8F155F5AF0CD}" type="pres">
      <dgm:prSet presAssocID="{272882FE-B51D-4CDE-8AE1-B30DC8F27677}" presName="Childtext1" presStyleLbl="revTx" presStyleIdx="2" presStyleCnt="4">
        <dgm:presLayoutVars>
          <dgm:chMax val="0"/>
          <dgm:chPref val="0"/>
          <dgm:bulletEnabled/>
        </dgm:presLayoutVars>
      </dgm:prSet>
      <dgm:spPr/>
    </dgm:pt>
    <dgm:pt modelId="{04F2D5CA-A131-40C7-9046-B01FA4B691E1}" type="pres">
      <dgm:prSet presAssocID="{272882FE-B51D-4CDE-8AE1-B30DC8F27677}"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28D100AD-2A9D-4B3F-8CE1-7AF981EBD565}" type="pres">
      <dgm:prSet presAssocID="{272882FE-B51D-4CDE-8AE1-B30DC8F27677}" presName="ConnectLineEnd" presStyleLbl="node1" presStyleIdx="2" presStyleCnt="4"/>
      <dgm:spPr/>
    </dgm:pt>
    <dgm:pt modelId="{92A36492-D2E6-4822-AA34-9C5DF93259DD}" type="pres">
      <dgm:prSet presAssocID="{272882FE-B51D-4CDE-8AE1-B30DC8F27677}" presName="EmptyPane" presStyleCnt="0"/>
      <dgm:spPr/>
    </dgm:pt>
    <dgm:pt modelId="{506C562A-1397-4738-908C-29AB6EC42AA7}" type="pres">
      <dgm:prSet presAssocID="{B30F189F-B913-4D16-8A6C-ABF74DAA66FA}" presName="spaceBetweenRectangles" presStyleLbl="fgAcc1" presStyleIdx="2" presStyleCnt="3"/>
      <dgm:spPr/>
    </dgm:pt>
    <dgm:pt modelId="{16D45082-3856-4066-8817-32776C2D639E}" type="pres">
      <dgm:prSet presAssocID="{217C2834-E2AD-45DF-ADF2-A1DF6D2EFE9D}" presName="composite" presStyleCnt="0"/>
      <dgm:spPr/>
    </dgm:pt>
    <dgm:pt modelId="{91404C5B-F263-4A23-B8B6-606BE299BE2B}" type="pres">
      <dgm:prSet presAssocID="{217C2834-E2AD-45DF-ADF2-A1DF6D2EFE9D}" presName="Parent1" presStyleLbl="alignNode1" presStyleIdx="3" presStyleCnt="4">
        <dgm:presLayoutVars>
          <dgm:chMax val="1"/>
          <dgm:chPref val="1"/>
          <dgm:bulletEnabled val="1"/>
        </dgm:presLayoutVars>
      </dgm:prSet>
      <dgm:spPr/>
    </dgm:pt>
    <dgm:pt modelId="{0406DABB-2A76-4346-96C0-7C08B9D0FBD3}" type="pres">
      <dgm:prSet presAssocID="{217C2834-E2AD-45DF-ADF2-A1DF6D2EFE9D}" presName="Childtext1" presStyleLbl="revTx" presStyleIdx="3" presStyleCnt="4">
        <dgm:presLayoutVars>
          <dgm:chMax val="0"/>
          <dgm:chPref val="0"/>
          <dgm:bulletEnabled/>
        </dgm:presLayoutVars>
      </dgm:prSet>
      <dgm:spPr/>
    </dgm:pt>
    <dgm:pt modelId="{90D769D3-F177-4E2E-B102-663A878FCAA9}" type="pres">
      <dgm:prSet presAssocID="{217C2834-E2AD-45DF-ADF2-A1DF6D2EFE9D}"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58BBFE45-9157-4B66-BE5C-62119C603844}" type="pres">
      <dgm:prSet presAssocID="{217C2834-E2AD-45DF-ADF2-A1DF6D2EFE9D}" presName="ConnectLineEnd" presStyleLbl="node1" presStyleIdx="3" presStyleCnt="4"/>
      <dgm:spPr/>
    </dgm:pt>
    <dgm:pt modelId="{AF650D8C-4DF7-410C-84AC-3392C00C2932}" type="pres">
      <dgm:prSet presAssocID="{217C2834-E2AD-45DF-ADF2-A1DF6D2EFE9D}" presName="EmptyPane" presStyleCnt="0"/>
      <dgm:spPr/>
    </dgm:pt>
  </dgm:ptLst>
  <dgm:cxnLst>
    <dgm:cxn modelId="{C14E151D-9154-479B-B0FC-555D06A28246}" type="presOf" srcId="{217C2834-E2AD-45DF-ADF2-A1DF6D2EFE9D}" destId="{91404C5B-F263-4A23-B8B6-606BE299BE2B}" srcOrd="0" destOrd="0" presId="urn:microsoft.com/office/officeart/2016/7/layout/HexagonTimeline"/>
    <dgm:cxn modelId="{995AED27-36FE-44D4-9621-F5100DBCC938}" type="presOf" srcId="{DFD5256E-CD1B-429F-B958-A38B4E725B8E}" destId="{78538CDC-749D-401D-8860-2F695DE0A94F}" srcOrd="0" destOrd="0" presId="urn:microsoft.com/office/officeart/2016/7/layout/HexagonTimeline"/>
    <dgm:cxn modelId="{4730E23B-CF63-45C2-AA96-9FA35510076C}" srcId="{78FEC509-4F7B-4532-9F0A-C5328C1BB57E}" destId="{217C2834-E2AD-45DF-ADF2-A1DF6D2EFE9D}" srcOrd="3" destOrd="0" parTransId="{12580D07-F6C5-4E4F-B4AB-E4A7517EAC82}" sibTransId="{BA65B723-001E-425E-B42E-B283C5EE3E8F}"/>
    <dgm:cxn modelId="{83678D3C-2FFD-4280-95BA-AC8C20F57939}" type="presOf" srcId="{8DC02D95-6C60-47FD-857A-3820F551CBEF}" destId="{0406DABB-2A76-4346-96C0-7C08B9D0FBD3}" srcOrd="0" destOrd="0" presId="urn:microsoft.com/office/officeart/2016/7/layout/HexagonTimeline"/>
    <dgm:cxn modelId="{FD95595D-32DD-4018-8F6C-F465C336C61C}" srcId="{78FEC509-4F7B-4532-9F0A-C5328C1BB57E}" destId="{272882FE-B51D-4CDE-8AE1-B30DC8F27677}" srcOrd="2" destOrd="0" parTransId="{8F9DAF97-C2E7-419E-BB84-80EF27738C6B}" sibTransId="{B30F189F-B913-4D16-8A6C-ABF74DAA66FA}"/>
    <dgm:cxn modelId="{37FFEF5F-E3DF-4AD3-AB8D-639EDA96760F}" type="presOf" srcId="{AA71BD49-9DB1-438B-A732-B20427D87CB3}" destId="{21895F46-F7F8-4EEB-95D5-38A0205E6032}" srcOrd="0" destOrd="0" presId="urn:microsoft.com/office/officeart/2016/7/layout/HexagonTimeline"/>
    <dgm:cxn modelId="{D1F0B141-0C50-49A8-9CF1-7D796C40ED69}" srcId="{1C18B41C-E6CD-43E5-AFB3-CF58E3BACDCD}" destId="{B4B63A87-01DF-43B9-BA22-B61CFC607AFE}" srcOrd="0" destOrd="0" parTransId="{3E38B31D-F1C0-4E70-AF71-5570122546A0}" sibTransId="{FF726AB5-E72A-4114-A29C-179316C25E69}"/>
    <dgm:cxn modelId="{CD928251-4896-4CA1-BCE8-EF9CB0239815}" srcId="{217C2834-E2AD-45DF-ADF2-A1DF6D2EFE9D}" destId="{8DC02D95-6C60-47FD-857A-3820F551CBEF}" srcOrd="0" destOrd="0" parTransId="{D28A4DAE-C774-45A3-BDF1-6C8D96B30098}" sibTransId="{DC82EB5D-AC16-4C4A-BD0A-2CBDE1351498}"/>
    <dgm:cxn modelId="{C64E2653-5C09-48F8-BE01-6F38DBE2A970}" type="presOf" srcId="{5F2A6FB5-DB54-4773-89F8-3D00988E8E8F}" destId="{1990BEA0-5FAC-4E14-8D23-8F155F5AF0CD}" srcOrd="0" destOrd="1" presId="urn:microsoft.com/office/officeart/2016/7/layout/HexagonTimeline"/>
    <dgm:cxn modelId="{6609B773-A2D6-48BF-9460-12D9B4ABD1FC}" type="presOf" srcId="{272882FE-B51D-4CDE-8AE1-B30DC8F27677}" destId="{0BD1742D-1C2D-4110-872F-3EEF7A5394F4}" srcOrd="0" destOrd="0" presId="urn:microsoft.com/office/officeart/2016/7/layout/HexagonTimeline"/>
    <dgm:cxn modelId="{24209EA7-D7A8-433F-ADEE-8D9A42E589A7}" srcId="{272882FE-B51D-4CDE-8AE1-B30DC8F27677}" destId="{5F2A6FB5-DB54-4773-89F8-3D00988E8E8F}" srcOrd="1" destOrd="0" parTransId="{D6D0C2EA-1172-4E81-9F6F-9FB5A4E91F49}" sibTransId="{0EEFF461-7E21-4C59-B112-C48CC585DC0C}"/>
    <dgm:cxn modelId="{8172C3A9-BED9-454C-B50F-107DF69CAB05}" type="presOf" srcId="{1C18B41C-E6CD-43E5-AFB3-CF58E3BACDCD}" destId="{5EB908DA-F81E-4C7D-99D3-9ABF982E89F5}" srcOrd="0" destOrd="0" presId="urn:microsoft.com/office/officeart/2016/7/layout/HexagonTimeline"/>
    <dgm:cxn modelId="{274BFAB7-7821-4FAB-AF7A-0AE55E97B067}" type="presOf" srcId="{78FEC509-4F7B-4532-9F0A-C5328C1BB57E}" destId="{030F5B7A-2404-4BD1-9E46-8FBD480F9C9A}" srcOrd="0" destOrd="0" presId="urn:microsoft.com/office/officeart/2016/7/layout/HexagonTimeline"/>
    <dgm:cxn modelId="{42508CBA-41C1-476F-85C7-A382B75988B2}" srcId="{78FEC509-4F7B-4532-9F0A-C5328C1BB57E}" destId="{AA71BD49-9DB1-438B-A732-B20427D87CB3}" srcOrd="1" destOrd="0" parTransId="{B96B47B0-6FBE-4D26-9C79-5C0A84CDD1BB}" sibTransId="{B2CBFA7E-9D5C-47AD-B3E8-90A1455E498A}"/>
    <dgm:cxn modelId="{84BC2BBE-0EC1-42B3-B823-C3D99E3B5C23}" srcId="{78FEC509-4F7B-4532-9F0A-C5328C1BB57E}" destId="{1C18B41C-E6CD-43E5-AFB3-CF58E3BACDCD}" srcOrd="0" destOrd="0" parTransId="{B633EA92-60C4-40AD-8DEA-341BE640B851}" sibTransId="{0266FE49-16BA-4499-9040-7110C2A24177}"/>
    <dgm:cxn modelId="{B52546CF-4131-41F0-8B0B-36848BB7A869}" type="presOf" srcId="{B4B63A87-01DF-43B9-BA22-B61CFC607AFE}" destId="{58D5F6D2-302E-43B5-98AD-1054E45B1D6A}" srcOrd="0" destOrd="0" presId="urn:microsoft.com/office/officeart/2016/7/layout/HexagonTimeline"/>
    <dgm:cxn modelId="{69AA5CDD-1CFE-4889-8B92-17F91E7B8CE1}" srcId="{AA71BD49-9DB1-438B-A732-B20427D87CB3}" destId="{DFD5256E-CD1B-429F-B958-A38B4E725B8E}" srcOrd="0" destOrd="0" parTransId="{A9F22D3C-0CB0-4C35-866F-8741A3C3FA7E}" sibTransId="{0B8CE485-00AA-4319-9192-ECFA5214AD75}"/>
    <dgm:cxn modelId="{49194EED-6428-4D40-B8BA-53DAC12F7AA1}" type="presOf" srcId="{E58E30B8-8AE9-4C64-A8DF-3F432E56582E}" destId="{1990BEA0-5FAC-4E14-8D23-8F155F5AF0CD}" srcOrd="0" destOrd="0" presId="urn:microsoft.com/office/officeart/2016/7/layout/HexagonTimeline"/>
    <dgm:cxn modelId="{B38457F3-0B75-40B4-A38F-F529D4C02642}" srcId="{272882FE-B51D-4CDE-8AE1-B30DC8F27677}" destId="{E58E30B8-8AE9-4C64-A8DF-3F432E56582E}" srcOrd="0" destOrd="0" parTransId="{46D5BDAC-12E8-44D4-82FC-9F7304A5CB15}" sibTransId="{586C0353-429C-41B2-804B-615C48FAAF60}"/>
    <dgm:cxn modelId="{9DF83BDE-0221-438C-BFB4-7C5528ADD2BB}" type="presParOf" srcId="{030F5B7A-2404-4BD1-9E46-8FBD480F9C9A}" destId="{D458E0FC-A418-4AE5-B06A-0E1BD30CCFDC}" srcOrd="0" destOrd="0" presId="urn:microsoft.com/office/officeart/2016/7/layout/HexagonTimeline"/>
    <dgm:cxn modelId="{A44BD886-C7E9-4605-A013-1937717C9DB4}" type="presParOf" srcId="{D458E0FC-A418-4AE5-B06A-0E1BD30CCFDC}" destId="{5EB908DA-F81E-4C7D-99D3-9ABF982E89F5}" srcOrd="0" destOrd="0" presId="urn:microsoft.com/office/officeart/2016/7/layout/HexagonTimeline"/>
    <dgm:cxn modelId="{541CD8B9-2C1F-44C4-BE81-C3D1BFF34EFD}" type="presParOf" srcId="{D458E0FC-A418-4AE5-B06A-0E1BD30CCFDC}" destId="{58D5F6D2-302E-43B5-98AD-1054E45B1D6A}" srcOrd="1" destOrd="0" presId="urn:microsoft.com/office/officeart/2016/7/layout/HexagonTimeline"/>
    <dgm:cxn modelId="{0FF34994-4276-4067-B77A-20CF0B0E4D28}" type="presParOf" srcId="{D458E0FC-A418-4AE5-B06A-0E1BD30CCFDC}" destId="{5B2B4D46-D255-4815-84CD-1C77EF2450C9}" srcOrd="2" destOrd="0" presId="urn:microsoft.com/office/officeart/2016/7/layout/HexagonTimeline"/>
    <dgm:cxn modelId="{8A579D8F-6257-496C-8665-B4729B62AE24}" type="presParOf" srcId="{D458E0FC-A418-4AE5-B06A-0E1BD30CCFDC}" destId="{96E3C48F-CA85-4E05-B8D1-B82A8BA18154}" srcOrd="3" destOrd="0" presId="urn:microsoft.com/office/officeart/2016/7/layout/HexagonTimeline"/>
    <dgm:cxn modelId="{370B91B3-0886-4986-8E8C-9F31CB7A55DE}" type="presParOf" srcId="{D458E0FC-A418-4AE5-B06A-0E1BD30CCFDC}" destId="{0C94F298-3ECF-4F61-85D4-2C86647F4349}" srcOrd="4" destOrd="0" presId="urn:microsoft.com/office/officeart/2016/7/layout/HexagonTimeline"/>
    <dgm:cxn modelId="{E430503C-19DC-4492-B3BD-59B32C0F7AE6}" type="presParOf" srcId="{030F5B7A-2404-4BD1-9E46-8FBD480F9C9A}" destId="{862544B9-7E73-47DC-8C8A-6ABAAF8745F2}" srcOrd="1" destOrd="0" presId="urn:microsoft.com/office/officeart/2016/7/layout/HexagonTimeline"/>
    <dgm:cxn modelId="{D52A8954-72EE-47EA-BE2F-E6360E6C3050}" type="presParOf" srcId="{030F5B7A-2404-4BD1-9E46-8FBD480F9C9A}" destId="{439A3DE8-2D73-444B-A3ED-C874F520F2CF}" srcOrd="2" destOrd="0" presId="urn:microsoft.com/office/officeart/2016/7/layout/HexagonTimeline"/>
    <dgm:cxn modelId="{1EE370F5-C2EC-4F1B-BB42-F02A371819B0}" type="presParOf" srcId="{439A3DE8-2D73-444B-A3ED-C874F520F2CF}" destId="{21895F46-F7F8-4EEB-95D5-38A0205E6032}" srcOrd="0" destOrd="0" presId="urn:microsoft.com/office/officeart/2016/7/layout/HexagonTimeline"/>
    <dgm:cxn modelId="{6F126125-9D15-4026-9079-B8DAE8D427AD}" type="presParOf" srcId="{439A3DE8-2D73-444B-A3ED-C874F520F2CF}" destId="{78538CDC-749D-401D-8860-2F695DE0A94F}" srcOrd="1" destOrd="0" presId="urn:microsoft.com/office/officeart/2016/7/layout/HexagonTimeline"/>
    <dgm:cxn modelId="{4928F155-12FC-4DB2-9045-27B11FD6932C}" type="presParOf" srcId="{439A3DE8-2D73-444B-A3ED-C874F520F2CF}" destId="{A9D0CD39-C157-4B10-B0B1-E1E1DE22E9C5}" srcOrd="2" destOrd="0" presId="urn:microsoft.com/office/officeart/2016/7/layout/HexagonTimeline"/>
    <dgm:cxn modelId="{3A52B49F-5ADF-45B3-A6C6-96A817A0A6FB}" type="presParOf" srcId="{439A3DE8-2D73-444B-A3ED-C874F520F2CF}" destId="{87696A08-1DFD-432C-AB4E-2D7A6AC2E598}" srcOrd="3" destOrd="0" presId="urn:microsoft.com/office/officeart/2016/7/layout/HexagonTimeline"/>
    <dgm:cxn modelId="{8A8EC676-F206-4DEE-8D9C-C03AA0F337C9}" type="presParOf" srcId="{439A3DE8-2D73-444B-A3ED-C874F520F2CF}" destId="{DA92D020-B25F-46A2-A0E9-12BA05CA3602}" srcOrd="4" destOrd="0" presId="urn:microsoft.com/office/officeart/2016/7/layout/HexagonTimeline"/>
    <dgm:cxn modelId="{4859F2E9-3D4C-4958-924D-6EF7F792E608}" type="presParOf" srcId="{030F5B7A-2404-4BD1-9E46-8FBD480F9C9A}" destId="{D2584B14-8B6E-4CBB-93C2-863F4150FF2C}" srcOrd="3" destOrd="0" presId="urn:microsoft.com/office/officeart/2016/7/layout/HexagonTimeline"/>
    <dgm:cxn modelId="{024B4674-4D98-459E-A948-0E1DCB19C34B}" type="presParOf" srcId="{030F5B7A-2404-4BD1-9E46-8FBD480F9C9A}" destId="{35759006-A086-4350-ADDB-FCF5C815FFED}" srcOrd="4" destOrd="0" presId="urn:microsoft.com/office/officeart/2016/7/layout/HexagonTimeline"/>
    <dgm:cxn modelId="{111A44A3-434F-4318-A6A2-50F5498E3232}" type="presParOf" srcId="{35759006-A086-4350-ADDB-FCF5C815FFED}" destId="{0BD1742D-1C2D-4110-872F-3EEF7A5394F4}" srcOrd="0" destOrd="0" presId="urn:microsoft.com/office/officeart/2016/7/layout/HexagonTimeline"/>
    <dgm:cxn modelId="{C04D1971-40EC-49FE-818A-32CB7D9E16A5}" type="presParOf" srcId="{35759006-A086-4350-ADDB-FCF5C815FFED}" destId="{1990BEA0-5FAC-4E14-8D23-8F155F5AF0CD}" srcOrd="1" destOrd="0" presId="urn:microsoft.com/office/officeart/2016/7/layout/HexagonTimeline"/>
    <dgm:cxn modelId="{60BA1D96-F11D-41E8-B012-0AB54C86AA72}" type="presParOf" srcId="{35759006-A086-4350-ADDB-FCF5C815FFED}" destId="{04F2D5CA-A131-40C7-9046-B01FA4B691E1}" srcOrd="2" destOrd="0" presId="urn:microsoft.com/office/officeart/2016/7/layout/HexagonTimeline"/>
    <dgm:cxn modelId="{0F60CD40-1BEA-4483-B2D5-A37006E2CFBF}" type="presParOf" srcId="{35759006-A086-4350-ADDB-FCF5C815FFED}" destId="{28D100AD-2A9D-4B3F-8CE1-7AF981EBD565}" srcOrd="3" destOrd="0" presId="urn:microsoft.com/office/officeart/2016/7/layout/HexagonTimeline"/>
    <dgm:cxn modelId="{A66F3DE8-51E4-4951-BC8C-C37D828E0AB1}" type="presParOf" srcId="{35759006-A086-4350-ADDB-FCF5C815FFED}" destId="{92A36492-D2E6-4822-AA34-9C5DF93259DD}" srcOrd="4" destOrd="0" presId="urn:microsoft.com/office/officeart/2016/7/layout/HexagonTimeline"/>
    <dgm:cxn modelId="{77541C9B-5222-43A9-BBB7-C140F9504831}" type="presParOf" srcId="{030F5B7A-2404-4BD1-9E46-8FBD480F9C9A}" destId="{506C562A-1397-4738-908C-29AB6EC42AA7}" srcOrd="5" destOrd="0" presId="urn:microsoft.com/office/officeart/2016/7/layout/HexagonTimeline"/>
    <dgm:cxn modelId="{5FF88139-A3AC-455D-A216-71FBF9DC33B5}" type="presParOf" srcId="{030F5B7A-2404-4BD1-9E46-8FBD480F9C9A}" destId="{16D45082-3856-4066-8817-32776C2D639E}" srcOrd="6" destOrd="0" presId="urn:microsoft.com/office/officeart/2016/7/layout/HexagonTimeline"/>
    <dgm:cxn modelId="{0A7AFE27-17C4-468B-B6B1-8F61C294E659}" type="presParOf" srcId="{16D45082-3856-4066-8817-32776C2D639E}" destId="{91404C5B-F263-4A23-B8B6-606BE299BE2B}" srcOrd="0" destOrd="0" presId="urn:microsoft.com/office/officeart/2016/7/layout/HexagonTimeline"/>
    <dgm:cxn modelId="{9427E48E-A7D3-4DCE-81A4-A9687B139062}" type="presParOf" srcId="{16D45082-3856-4066-8817-32776C2D639E}" destId="{0406DABB-2A76-4346-96C0-7C08B9D0FBD3}" srcOrd="1" destOrd="0" presId="urn:microsoft.com/office/officeart/2016/7/layout/HexagonTimeline"/>
    <dgm:cxn modelId="{2C430D84-E321-4782-A614-AC88F48ECA92}" type="presParOf" srcId="{16D45082-3856-4066-8817-32776C2D639E}" destId="{90D769D3-F177-4E2E-B102-663A878FCAA9}" srcOrd="2" destOrd="0" presId="urn:microsoft.com/office/officeart/2016/7/layout/HexagonTimeline"/>
    <dgm:cxn modelId="{99981DB4-6D71-4769-B3C8-266E976BB941}" type="presParOf" srcId="{16D45082-3856-4066-8817-32776C2D639E}" destId="{58BBFE45-9157-4B66-BE5C-62119C603844}" srcOrd="3" destOrd="0" presId="urn:microsoft.com/office/officeart/2016/7/layout/HexagonTimeline"/>
    <dgm:cxn modelId="{2854D667-A0F7-402B-A582-91D6F3F11B1E}" type="presParOf" srcId="{16D45082-3856-4066-8817-32776C2D639E}" destId="{AF650D8C-4DF7-410C-84AC-3392C00C2932}"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908DA-F81E-4C7D-99D3-9ABF982E89F5}">
      <dsp:nvSpPr>
        <dsp:cNvPr id="0" name=""/>
        <dsp:cNvSpPr/>
      </dsp:nvSpPr>
      <dsp:spPr>
        <a:xfrm>
          <a:off x="339277" y="3016418"/>
          <a:ext cx="1744854" cy="822659"/>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Arial"/>
            </a:rPr>
            <a:t>Start</a:t>
          </a:r>
          <a:endParaRPr lang="cs-CZ" sz="1500" kern="1200" dirty="0"/>
        </a:p>
      </dsp:txBody>
      <dsp:txXfrm>
        <a:off x="339277" y="3016418"/>
        <a:ext cx="1580322" cy="822659"/>
      </dsp:txXfrm>
    </dsp:sp>
    <dsp:sp modelId="{58D5F6D2-302E-43B5-98AD-1054E45B1D6A}">
      <dsp:nvSpPr>
        <dsp:cNvPr id="0" name=""/>
        <dsp:cNvSpPr/>
      </dsp:nvSpPr>
      <dsp:spPr>
        <a:xfrm>
          <a:off x="0" y="0"/>
          <a:ext cx="2423409" cy="21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rtl="0">
            <a:lnSpc>
              <a:spcPct val="90000"/>
            </a:lnSpc>
            <a:spcBef>
              <a:spcPct val="0"/>
            </a:spcBef>
            <a:spcAft>
              <a:spcPct val="35000"/>
            </a:spcAft>
            <a:buNone/>
          </a:pPr>
          <a:r>
            <a:rPr lang="cs-CZ" sz="1500" b="1" kern="1200" dirty="0">
              <a:latin typeface="Arial"/>
            </a:rPr>
            <a:t>2. dubna 2024</a:t>
          </a:r>
          <a:endParaRPr lang="cs-CZ" sz="1500" b="1" kern="1200" dirty="0"/>
        </a:p>
      </dsp:txBody>
      <dsp:txXfrm>
        <a:off x="0" y="0"/>
        <a:ext cx="2423409" cy="2193759"/>
      </dsp:txXfrm>
    </dsp:sp>
    <dsp:sp modelId="{862544B9-7E73-47DC-8C8A-6ABAAF8745F2}">
      <dsp:nvSpPr>
        <dsp:cNvPr id="0" name=""/>
        <dsp:cNvSpPr/>
      </dsp:nvSpPr>
      <dsp:spPr>
        <a:xfrm>
          <a:off x="2084131" y="3427748"/>
          <a:ext cx="678554" cy="0"/>
        </a:xfrm>
        <a:custGeom>
          <a:avLst/>
          <a:gdLst/>
          <a:ahLst/>
          <a:cxnLst/>
          <a:rect l="0" t="0" r="0" b="0"/>
          <a:pathLst>
            <a:path>
              <a:moveTo>
                <a:pt x="0" y="0"/>
              </a:moveTo>
              <a:lnTo>
                <a:pt x="67855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2B4D46-D255-4815-84CD-1C77EF2450C9}">
      <dsp:nvSpPr>
        <dsp:cNvPr id="0" name=""/>
        <dsp:cNvSpPr/>
      </dsp:nvSpPr>
      <dsp:spPr>
        <a:xfrm>
          <a:off x="1211704" y="2330868"/>
          <a:ext cx="0" cy="6855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E3C48F-CA85-4E05-B8D1-B82A8BA18154}">
      <dsp:nvSpPr>
        <dsp:cNvPr id="0" name=""/>
        <dsp:cNvSpPr/>
      </dsp:nvSpPr>
      <dsp:spPr>
        <a:xfrm>
          <a:off x="1143149" y="2193759"/>
          <a:ext cx="137109" cy="137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95F46-F7F8-4EEB-95D5-38A0205E6032}">
      <dsp:nvSpPr>
        <dsp:cNvPr id="0" name=""/>
        <dsp:cNvSpPr/>
      </dsp:nvSpPr>
      <dsp:spPr>
        <a:xfrm>
          <a:off x="2762686" y="3016418"/>
          <a:ext cx="1744854" cy="822659"/>
        </a:xfrm>
        <a:prstGeom prst="hexagon">
          <a:avLst>
            <a:gd name="adj" fmla="val 40000"/>
            <a:gd name="vf" fmla="val 115470"/>
          </a:avLst>
        </a:prstGeom>
        <a:solidFill>
          <a:srgbClr val="07477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Arial"/>
            </a:rPr>
            <a:t>Zahájení</a:t>
          </a:r>
          <a:endParaRPr lang="cs-CZ" sz="1500" kern="1200" dirty="0"/>
        </a:p>
      </dsp:txBody>
      <dsp:txXfrm>
        <a:off x="3017778" y="3136688"/>
        <a:ext cx="1234670" cy="582119"/>
      </dsp:txXfrm>
    </dsp:sp>
    <dsp:sp modelId="{78538CDC-749D-401D-8860-2F695DE0A94F}">
      <dsp:nvSpPr>
        <dsp:cNvPr id="0" name=""/>
        <dsp:cNvSpPr/>
      </dsp:nvSpPr>
      <dsp:spPr>
        <a:xfrm>
          <a:off x="2423409" y="4661737"/>
          <a:ext cx="2423409" cy="21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rtl="0">
            <a:lnSpc>
              <a:spcPct val="90000"/>
            </a:lnSpc>
            <a:spcBef>
              <a:spcPct val="0"/>
            </a:spcBef>
            <a:spcAft>
              <a:spcPct val="35000"/>
            </a:spcAft>
            <a:buNone/>
          </a:pPr>
          <a:r>
            <a:rPr lang="cs-CZ" sz="1500" kern="1200" dirty="0">
              <a:latin typeface="Arial"/>
            </a:rPr>
            <a:t>2. 4. Tisková konference MŠMT</a:t>
          </a:r>
        </a:p>
      </dsp:txBody>
      <dsp:txXfrm>
        <a:off x="2423409" y="4661737"/>
        <a:ext cx="2423409" cy="2193759"/>
      </dsp:txXfrm>
    </dsp:sp>
    <dsp:sp modelId="{D2584B14-8B6E-4CBB-93C2-863F4150FF2C}">
      <dsp:nvSpPr>
        <dsp:cNvPr id="0" name=""/>
        <dsp:cNvSpPr/>
      </dsp:nvSpPr>
      <dsp:spPr>
        <a:xfrm>
          <a:off x="4507540" y="3427748"/>
          <a:ext cx="678554" cy="0"/>
        </a:xfrm>
        <a:custGeom>
          <a:avLst/>
          <a:gdLst/>
          <a:ahLst/>
          <a:cxnLst/>
          <a:rect l="0" t="0" r="0" b="0"/>
          <a:pathLst>
            <a:path>
              <a:moveTo>
                <a:pt x="0" y="0"/>
              </a:moveTo>
              <a:lnTo>
                <a:pt x="67855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0CD39-C157-4B10-B0B1-E1E1DE22E9C5}">
      <dsp:nvSpPr>
        <dsp:cNvPr id="0" name=""/>
        <dsp:cNvSpPr/>
      </dsp:nvSpPr>
      <dsp:spPr>
        <a:xfrm>
          <a:off x="3635113" y="3839078"/>
          <a:ext cx="0" cy="6855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7696A08-1DFD-432C-AB4E-2D7A6AC2E598}">
      <dsp:nvSpPr>
        <dsp:cNvPr id="0" name=""/>
        <dsp:cNvSpPr/>
      </dsp:nvSpPr>
      <dsp:spPr>
        <a:xfrm>
          <a:off x="3566558" y="4524628"/>
          <a:ext cx="137109" cy="137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1742D-1C2D-4110-872F-3EEF7A5394F4}">
      <dsp:nvSpPr>
        <dsp:cNvPr id="0" name=""/>
        <dsp:cNvSpPr/>
      </dsp:nvSpPr>
      <dsp:spPr>
        <a:xfrm>
          <a:off x="5186095" y="3016418"/>
          <a:ext cx="1744854" cy="822659"/>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rtl="0">
            <a:lnSpc>
              <a:spcPct val="90000"/>
            </a:lnSpc>
            <a:spcBef>
              <a:spcPct val="0"/>
            </a:spcBef>
            <a:spcAft>
              <a:spcPct val="35000"/>
            </a:spcAft>
            <a:buNone/>
          </a:pPr>
          <a:r>
            <a:rPr lang="cs-CZ" sz="1500" kern="1200" dirty="0">
              <a:latin typeface="Arial"/>
            </a:rPr>
            <a:t>Konzultace</a:t>
          </a:r>
        </a:p>
      </dsp:txBody>
      <dsp:txXfrm>
        <a:off x="5441187" y="3136688"/>
        <a:ext cx="1234670" cy="582119"/>
      </dsp:txXfrm>
    </dsp:sp>
    <dsp:sp modelId="{1990BEA0-5FAC-4E14-8D23-8F155F5AF0CD}">
      <dsp:nvSpPr>
        <dsp:cNvPr id="0" name=""/>
        <dsp:cNvSpPr/>
      </dsp:nvSpPr>
      <dsp:spPr>
        <a:xfrm>
          <a:off x="4846818" y="0"/>
          <a:ext cx="2423409" cy="21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rtl="0">
            <a:lnSpc>
              <a:spcPct val="90000"/>
            </a:lnSpc>
            <a:spcBef>
              <a:spcPct val="0"/>
            </a:spcBef>
            <a:spcAft>
              <a:spcPct val="35000"/>
            </a:spcAft>
            <a:buNone/>
          </a:pPr>
          <a:r>
            <a:rPr lang="cs-CZ" sz="1500" kern="1200" dirty="0">
              <a:latin typeface="Arial"/>
            </a:rPr>
            <a:t>4 typy formy konzultace</a:t>
          </a:r>
        </a:p>
        <a:p>
          <a:pPr marL="0" lvl="0" indent="0" algn="ctr" defTabSz="666750" rtl="0">
            <a:lnSpc>
              <a:spcPct val="90000"/>
            </a:lnSpc>
            <a:spcBef>
              <a:spcPct val="0"/>
            </a:spcBef>
            <a:spcAft>
              <a:spcPct val="35000"/>
            </a:spcAft>
            <a:buNone/>
          </a:pPr>
          <a:r>
            <a:rPr lang="cs-CZ" sz="1500" kern="1200" dirty="0">
              <a:latin typeface="Arial"/>
            </a:rPr>
            <a:t>Komunikace hlavních témat </a:t>
          </a:r>
        </a:p>
      </dsp:txBody>
      <dsp:txXfrm>
        <a:off x="4846818" y="0"/>
        <a:ext cx="2423409" cy="2193759"/>
      </dsp:txXfrm>
    </dsp:sp>
    <dsp:sp modelId="{506C562A-1397-4738-908C-29AB6EC42AA7}">
      <dsp:nvSpPr>
        <dsp:cNvPr id="0" name=""/>
        <dsp:cNvSpPr/>
      </dsp:nvSpPr>
      <dsp:spPr>
        <a:xfrm>
          <a:off x="6930949" y="3427748"/>
          <a:ext cx="678554" cy="0"/>
        </a:xfrm>
        <a:custGeom>
          <a:avLst/>
          <a:gdLst/>
          <a:ahLst/>
          <a:cxnLst/>
          <a:rect l="0" t="0" r="0" b="0"/>
          <a:pathLst>
            <a:path>
              <a:moveTo>
                <a:pt x="0" y="0"/>
              </a:moveTo>
              <a:lnTo>
                <a:pt x="67855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F2D5CA-A131-40C7-9046-B01FA4B691E1}">
      <dsp:nvSpPr>
        <dsp:cNvPr id="0" name=""/>
        <dsp:cNvSpPr/>
      </dsp:nvSpPr>
      <dsp:spPr>
        <a:xfrm>
          <a:off x="6058522" y="2330868"/>
          <a:ext cx="0" cy="6855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D100AD-2A9D-4B3F-8CE1-7AF981EBD565}">
      <dsp:nvSpPr>
        <dsp:cNvPr id="0" name=""/>
        <dsp:cNvSpPr/>
      </dsp:nvSpPr>
      <dsp:spPr>
        <a:xfrm>
          <a:off x="5989967" y="2193759"/>
          <a:ext cx="137109" cy="137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04C5B-F263-4A23-B8B6-606BE299BE2B}">
      <dsp:nvSpPr>
        <dsp:cNvPr id="0" name=""/>
        <dsp:cNvSpPr/>
      </dsp:nvSpPr>
      <dsp:spPr>
        <a:xfrm rot="10800000">
          <a:off x="7609504" y="3016418"/>
          <a:ext cx="1744854" cy="822659"/>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Arial"/>
            </a:rPr>
            <a:t>Konec</a:t>
          </a:r>
          <a:endParaRPr lang="cs-CZ" sz="1500" kern="1200" dirty="0"/>
        </a:p>
      </dsp:txBody>
      <dsp:txXfrm rot="10800000">
        <a:off x="7774036" y="3016418"/>
        <a:ext cx="1580322" cy="822659"/>
      </dsp:txXfrm>
    </dsp:sp>
    <dsp:sp modelId="{0406DABB-2A76-4346-96C0-7C08B9D0FBD3}">
      <dsp:nvSpPr>
        <dsp:cNvPr id="0" name=""/>
        <dsp:cNvSpPr/>
      </dsp:nvSpPr>
      <dsp:spPr>
        <a:xfrm>
          <a:off x="7270227" y="4661737"/>
          <a:ext cx="2423408" cy="21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rtl="0">
            <a:lnSpc>
              <a:spcPct val="90000"/>
            </a:lnSpc>
            <a:spcBef>
              <a:spcPct val="0"/>
            </a:spcBef>
            <a:spcAft>
              <a:spcPct val="35000"/>
            </a:spcAft>
            <a:buNone/>
          </a:pPr>
          <a:r>
            <a:rPr lang="cs-CZ" sz="1500" b="1" kern="1200" dirty="0">
              <a:latin typeface="Arial"/>
            </a:rPr>
            <a:t>31. května 2024</a:t>
          </a:r>
          <a:endParaRPr lang="cs-CZ" sz="1500" b="1" kern="1200" dirty="0"/>
        </a:p>
      </dsp:txBody>
      <dsp:txXfrm>
        <a:off x="7270227" y="4661737"/>
        <a:ext cx="2423408" cy="2193759"/>
      </dsp:txXfrm>
    </dsp:sp>
    <dsp:sp modelId="{90D769D3-F177-4E2E-B102-663A878FCAA9}">
      <dsp:nvSpPr>
        <dsp:cNvPr id="0" name=""/>
        <dsp:cNvSpPr/>
      </dsp:nvSpPr>
      <dsp:spPr>
        <a:xfrm>
          <a:off x="8481931" y="3839078"/>
          <a:ext cx="0" cy="6855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BFE45-9157-4B66-BE5C-62119C603844}">
      <dsp:nvSpPr>
        <dsp:cNvPr id="0" name=""/>
        <dsp:cNvSpPr/>
      </dsp:nvSpPr>
      <dsp:spPr>
        <a:xfrm>
          <a:off x="8413376" y="4524628"/>
          <a:ext cx="137109" cy="1371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cs-CZ" dirty="0"/>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12EDE97C-BAF8-498B-9613-6D31213AB8CB}" type="datetimeFigureOut">
              <a:rPr lang="cs-CZ" smtClean="0"/>
              <a:pPr/>
              <a:t>16.05.2024</a:t>
            </a:fld>
            <a:endParaRPr lang="cs-CZ" dirty="0"/>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cs-CZ" dirty="0"/>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20D5D0E2-B9A7-4A41-8E8D-D82C95EC5186}" type="slidenum">
              <a:rPr lang="cs-CZ" smtClean="0"/>
              <a:pPr/>
              <a:t>‹#›</a:t>
            </a:fld>
            <a:endParaRPr lang="cs-CZ" dirty="0"/>
          </a:p>
        </p:txBody>
      </p:sp>
    </p:spTree>
    <p:extLst>
      <p:ext uri="{BB962C8B-B14F-4D97-AF65-F5344CB8AC3E}">
        <p14:creationId xmlns:p14="http://schemas.microsoft.com/office/powerpoint/2010/main" val="329341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36448" y="3090037"/>
            <a:ext cx="8031480" cy="1325563"/>
          </a:xfrm>
          <a:prstGeom prst="rect">
            <a:avLst/>
          </a:prstGeom>
        </p:spPr>
        <p:txBody>
          <a:bodyPr vert="horz" lIns="0" tIns="0" rIns="0" bIns="0" rtlCol="0" anchor="b" anchorCtr="0">
            <a:noAutofit/>
          </a:bodyPr>
          <a:lstStyle>
            <a:lvl1pPr>
              <a:defRPr sz="4800">
                <a:solidFill>
                  <a:schemeClr val="bg1"/>
                </a:solidFill>
                <a:latin typeface="Bitter SemiBold" pitchFamily="2" charset="-18"/>
              </a:defRPr>
            </a:lvl1pPr>
          </a:lstStyle>
          <a:p>
            <a:r>
              <a:rPr lang="cs-CZ" dirty="0"/>
              <a:t>Kliknutím lze upravit styl.</a:t>
            </a:r>
          </a:p>
        </p:txBody>
      </p:sp>
      <p:sp>
        <p:nvSpPr>
          <p:cNvPr id="5" name="Zástupný symbol pro text 4"/>
          <p:cNvSpPr>
            <a:spLocks noGrp="1"/>
          </p:cNvSpPr>
          <p:nvPr>
            <p:ph type="body" sz="quarter" idx="10"/>
          </p:nvPr>
        </p:nvSpPr>
        <p:spPr>
          <a:xfrm>
            <a:off x="536575" y="4562539"/>
            <a:ext cx="8031163" cy="2093912"/>
          </a:xfrm>
        </p:spPr>
        <p:txBody>
          <a:bodyPr lIns="0" tIns="0" rIns="0" bIns="0">
            <a:noAutofit/>
          </a:bodyPr>
          <a:lstStyle>
            <a:lvl1pPr marL="0" indent="0">
              <a:buNone/>
              <a:defRPr>
                <a:solidFill>
                  <a:schemeClr val="bg1"/>
                </a:solidFill>
                <a:latin typeface="Bitter" pitchFamily="2" charset="-18"/>
              </a:defRPr>
            </a:lvl1pPr>
            <a:lvl2pPr marL="457200" indent="0">
              <a:buNone/>
              <a:defRPr>
                <a:solidFill>
                  <a:schemeClr val="bg1"/>
                </a:solidFill>
                <a:latin typeface="Bitter" pitchFamily="2" charset="-18"/>
              </a:defRPr>
            </a:lvl2pPr>
            <a:lvl3pPr marL="914400" indent="0">
              <a:buNone/>
              <a:defRPr>
                <a:solidFill>
                  <a:schemeClr val="bg1"/>
                </a:solidFill>
                <a:latin typeface="Bitter" pitchFamily="2" charset="-18"/>
              </a:defRPr>
            </a:lvl3pPr>
            <a:lvl4pPr marL="1371600" indent="0">
              <a:buNone/>
              <a:defRPr>
                <a:solidFill>
                  <a:schemeClr val="bg1"/>
                </a:solidFill>
                <a:latin typeface="Bitter" pitchFamily="2" charset="-18"/>
              </a:defRPr>
            </a:lvl4pPr>
            <a:lvl5pPr marL="1828800" indent="0">
              <a:buNone/>
              <a:defRPr>
                <a:solidFill>
                  <a:schemeClr val="bg1"/>
                </a:solidFill>
                <a:latin typeface="Bitter" pitchFamily="2" charset="-18"/>
              </a:defRPr>
            </a:lvl5pPr>
          </a:lstStyle>
          <a:p>
            <a:pPr lvl="0"/>
            <a:r>
              <a:rPr lang="cs-CZ" dirty="0"/>
              <a:t>Upravte styly předlohy textu.</a:t>
            </a:r>
          </a:p>
        </p:txBody>
      </p:sp>
    </p:spTree>
    <p:extLst>
      <p:ext uri="{BB962C8B-B14F-4D97-AF65-F5344CB8AC3E}">
        <p14:creationId xmlns:p14="http://schemas.microsoft.com/office/powerpoint/2010/main" val="287262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ulka" type="blank">
  <p:cSld name="Titulka">
    <p:spTree>
      <p:nvGrpSpPr>
        <p:cNvPr id="1" name="Shape 8"/>
        <p:cNvGrpSpPr/>
        <p:nvPr/>
      </p:nvGrpSpPr>
      <p:grpSpPr>
        <a:xfrm>
          <a:off x="0" y="0"/>
          <a:ext cx="0" cy="0"/>
          <a:chOff x="0" y="0"/>
          <a:chExt cx="0" cy="0"/>
        </a:xfrm>
      </p:grpSpPr>
      <p:sp>
        <p:nvSpPr>
          <p:cNvPr id="9" name="Google Shape;9;p12"/>
          <p:cNvSpPr/>
          <p:nvPr/>
        </p:nvSpPr>
        <p:spPr>
          <a:xfrm>
            <a:off x="0" y="0"/>
            <a:ext cx="12192000" cy="6858000"/>
          </a:xfrm>
          <a:prstGeom prst="rect">
            <a:avLst/>
          </a:prstGeom>
          <a:solidFill>
            <a:srgbClr val="074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Roboto"/>
              <a:cs typeface="Arial" panose="020B0604020202020204" pitchFamily="34" charset="0"/>
              <a:sym typeface="Roboto"/>
            </a:endParaRPr>
          </a:p>
        </p:txBody>
      </p:sp>
      <p:pic>
        <p:nvPicPr>
          <p:cNvPr id="10" name="Google Shape;10;p12"/>
          <p:cNvPicPr preferRelativeResize="0"/>
          <p:nvPr/>
        </p:nvPicPr>
        <p:blipFill rotWithShape="1">
          <a:blip r:embed="rId2">
            <a:alphaModFix/>
          </a:blip>
          <a:srcRect l="22177" r="22171"/>
          <a:stretch/>
        </p:blipFill>
        <p:spPr>
          <a:xfrm>
            <a:off x="7115798" y="0"/>
            <a:ext cx="5076203" cy="6858000"/>
          </a:xfrm>
          <a:prstGeom prst="rect">
            <a:avLst/>
          </a:prstGeom>
          <a:noFill/>
          <a:ln>
            <a:noFill/>
          </a:ln>
        </p:spPr>
      </p:pic>
    </p:spTree>
    <p:extLst>
      <p:ext uri="{BB962C8B-B14F-4D97-AF65-F5344CB8AC3E}">
        <p14:creationId xmlns:p14="http://schemas.microsoft.com/office/powerpoint/2010/main" val="3644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ÝM">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676720" y="548894"/>
            <a:ext cx="3190875" cy="454025"/>
          </a:xfrm>
          <a:custGeom>
            <a:avLst/>
            <a:gdLst>
              <a:gd name="T0" fmla="*/ 3236 w 16080"/>
              <a:gd name="T1" fmla="*/ 552 h 2288"/>
              <a:gd name="T2" fmla="*/ 1953 w 16080"/>
              <a:gd name="T3" fmla="*/ 480 h 2288"/>
              <a:gd name="T4" fmla="*/ 2084 w 16080"/>
              <a:gd name="T5" fmla="*/ 1626 h 2288"/>
              <a:gd name="T6" fmla="*/ 2325 w 16080"/>
              <a:gd name="T7" fmla="*/ 586 h 2288"/>
              <a:gd name="T8" fmla="*/ 2283 w 16080"/>
              <a:gd name="T9" fmla="*/ 1544 h 2288"/>
              <a:gd name="T10" fmla="*/ 462 w 16080"/>
              <a:gd name="T11" fmla="*/ 464 h 2288"/>
              <a:gd name="T12" fmla="*/ 837 w 16080"/>
              <a:gd name="T13" fmla="*/ 1585 h 2288"/>
              <a:gd name="T14" fmla="*/ 5172 w 16080"/>
              <a:gd name="T15" fmla="*/ 322 h 2288"/>
              <a:gd name="T16" fmla="*/ 5558 w 16080"/>
              <a:gd name="T17" fmla="*/ 585 h 2288"/>
              <a:gd name="T18" fmla="*/ 5703 w 16080"/>
              <a:gd name="T19" fmla="*/ 958 h 2288"/>
              <a:gd name="T20" fmla="*/ 5912 w 16080"/>
              <a:gd name="T21" fmla="*/ 538 h 2288"/>
              <a:gd name="T22" fmla="*/ 6327 w 16080"/>
              <a:gd name="T23" fmla="*/ 504 h 2288"/>
              <a:gd name="T24" fmla="*/ 6076 w 16080"/>
              <a:gd name="T25" fmla="*/ 867 h 2288"/>
              <a:gd name="T26" fmla="*/ 6903 w 16080"/>
              <a:gd name="T27" fmla="*/ 994 h 2288"/>
              <a:gd name="T28" fmla="*/ 6938 w 16080"/>
              <a:gd name="T29" fmla="*/ 1019 h 2288"/>
              <a:gd name="T30" fmla="*/ 7290 w 16080"/>
              <a:gd name="T31" fmla="*/ 514 h 2288"/>
              <a:gd name="T32" fmla="*/ 7640 w 16080"/>
              <a:gd name="T33" fmla="*/ 451 h 2288"/>
              <a:gd name="T34" fmla="*/ 8278 w 16080"/>
              <a:gd name="T35" fmla="*/ 1016 h 2288"/>
              <a:gd name="T36" fmla="*/ 9036 w 16080"/>
              <a:gd name="T37" fmla="*/ 950 h 2288"/>
              <a:gd name="T38" fmla="*/ 8897 w 16080"/>
              <a:gd name="T39" fmla="*/ 507 h 2288"/>
              <a:gd name="T40" fmla="*/ 8880 w 16080"/>
              <a:gd name="T41" fmla="*/ 576 h 2288"/>
              <a:gd name="T42" fmla="*/ 9263 w 16080"/>
              <a:gd name="T43" fmla="*/ 515 h 2288"/>
              <a:gd name="T44" fmla="*/ 9281 w 16080"/>
              <a:gd name="T45" fmla="*/ 592 h 2288"/>
              <a:gd name="T46" fmla="*/ 9984 w 16080"/>
              <a:gd name="T47" fmla="*/ 623 h 2288"/>
              <a:gd name="T48" fmla="*/ 10081 w 16080"/>
              <a:gd name="T49" fmla="*/ 861 h 2288"/>
              <a:gd name="T50" fmla="*/ 10260 w 16080"/>
              <a:gd name="T51" fmla="*/ 1106 h 2288"/>
              <a:gd name="T52" fmla="*/ 10154 w 16080"/>
              <a:gd name="T53" fmla="*/ 712 h 2288"/>
              <a:gd name="T54" fmla="*/ 10184 w 16080"/>
              <a:gd name="T55" fmla="*/ 1140 h 2288"/>
              <a:gd name="T56" fmla="*/ 10675 w 16080"/>
              <a:gd name="T57" fmla="*/ 671 h 2288"/>
              <a:gd name="T58" fmla="*/ 10840 w 16080"/>
              <a:gd name="T59" fmla="*/ 1023 h 2288"/>
              <a:gd name="T60" fmla="*/ 10857 w 16080"/>
              <a:gd name="T61" fmla="*/ 580 h 2288"/>
              <a:gd name="T62" fmla="*/ 11266 w 16080"/>
              <a:gd name="T63" fmla="*/ 977 h 2288"/>
              <a:gd name="T64" fmla="*/ 11465 w 16080"/>
              <a:gd name="T65" fmla="*/ 1217 h 2288"/>
              <a:gd name="T66" fmla="*/ 11350 w 16080"/>
              <a:gd name="T67" fmla="*/ 585 h 2288"/>
              <a:gd name="T68" fmla="*/ 11907 w 16080"/>
              <a:gd name="T69" fmla="*/ 640 h 2288"/>
              <a:gd name="T70" fmla="*/ 12072 w 16080"/>
              <a:gd name="T71" fmla="*/ 953 h 2288"/>
              <a:gd name="T72" fmla="*/ 12945 w 16080"/>
              <a:gd name="T73" fmla="*/ 1209 h 2288"/>
              <a:gd name="T74" fmla="*/ 14034 w 16080"/>
              <a:gd name="T75" fmla="*/ 621 h 2288"/>
              <a:gd name="T76" fmla="*/ 14455 w 16080"/>
              <a:gd name="T77" fmla="*/ 813 h 2288"/>
              <a:gd name="T78" fmla="*/ 14397 w 16080"/>
              <a:gd name="T79" fmla="*/ 573 h 2288"/>
              <a:gd name="T80" fmla="*/ 14270 w 16080"/>
              <a:gd name="T81" fmla="*/ 989 h 2288"/>
              <a:gd name="T82" fmla="*/ 15260 w 16080"/>
              <a:gd name="T83" fmla="*/ 1026 h 2288"/>
              <a:gd name="T84" fmla="*/ 15421 w 16080"/>
              <a:gd name="T85" fmla="*/ 993 h 2288"/>
              <a:gd name="T86" fmla="*/ 15921 w 16080"/>
              <a:gd name="T87" fmla="*/ 994 h 2288"/>
              <a:gd name="T88" fmla="*/ 4677 w 16080"/>
              <a:gd name="T89" fmla="*/ 1875 h 2288"/>
              <a:gd name="T90" fmla="*/ 4764 w 16080"/>
              <a:gd name="T91" fmla="*/ 1394 h 2288"/>
              <a:gd name="T92" fmla="*/ 5520 w 16080"/>
              <a:gd name="T93" fmla="*/ 1975 h 2288"/>
              <a:gd name="T94" fmla="*/ 5644 w 16080"/>
              <a:gd name="T95" fmla="*/ 1501 h 2288"/>
              <a:gd name="T96" fmla="*/ 5396 w 16080"/>
              <a:gd name="T97" fmla="*/ 1558 h 2288"/>
              <a:gd name="T98" fmla="*/ 5805 w 16080"/>
              <a:gd name="T99" fmla="*/ 1517 h 2288"/>
              <a:gd name="T100" fmla="*/ 5955 w 16080"/>
              <a:gd name="T101" fmla="*/ 1651 h 2288"/>
              <a:gd name="T102" fmla="*/ 7133 w 16080"/>
              <a:gd name="T103" fmla="*/ 1866 h 2288"/>
              <a:gd name="T104" fmla="*/ 6952 w 16080"/>
              <a:gd name="T105" fmla="*/ 1450 h 2288"/>
              <a:gd name="T106" fmla="*/ 6987 w 16080"/>
              <a:gd name="T107" fmla="*/ 1531 h 2288"/>
              <a:gd name="T108" fmla="*/ 7571 w 16080"/>
              <a:gd name="T109" fmla="*/ 1637 h 2288"/>
              <a:gd name="T110" fmla="*/ 7888 w 16080"/>
              <a:gd name="T111" fmla="*/ 1466 h 2288"/>
              <a:gd name="T112" fmla="*/ 8118 w 16080"/>
              <a:gd name="T113" fmla="*/ 1635 h 2288"/>
              <a:gd name="T114" fmla="*/ 8718 w 16080"/>
              <a:gd name="T115" fmla="*/ 1799 h 2288"/>
              <a:gd name="T116" fmla="*/ 8546 w 16080"/>
              <a:gd name="T117" fmla="*/ 1522 h 2288"/>
              <a:gd name="T118" fmla="*/ 8949 w 16080"/>
              <a:gd name="T119" fmla="*/ 1894 h 2288"/>
              <a:gd name="T120" fmla="*/ 9751 w 16080"/>
              <a:gd name="T121" fmla="*/ 1639 h 2288"/>
              <a:gd name="T122" fmla="*/ 9583 w 16080"/>
              <a:gd name="T123" fmla="*/ 1894 h 2288"/>
              <a:gd name="T124" fmla="*/ 10714 w 16080"/>
              <a:gd name="T125" fmla="*/ 20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0" h="2288">
                <a:moveTo>
                  <a:pt x="2894" y="311"/>
                </a:moveTo>
                <a:lnTo>
                  <a:pt x="2881" y="297"/>
                </a:lnTo>
                <a:lnTo>
                  <a:pt x="2870" y="283"/>
                </a:lnTo>
                <a:lnTo>
                  <a:pt x="2861" y="268"/>
                </a:lnTo>
                <a:lnTo>
                  <a:pt x="2854" y="252"/>
                </a:lnTo>
                <a:lnTo>
                  <a:pt x="2848" y="236"/>
                </a:lnTo>
                <a:lnTo>
                  <a:pt x="2844" y="218"/>
                </a:lnTo>
                <a:lnTo>
                  <a:pt x="2841" y="200"/>
                </a:lnTo>
                <a:lnTo>
                  <a:pt x="2840" y="182"/>
                </a:lnTo>
                <a:lnTo>
                  <a:pt x="2841" y="163"/>
                </a:lnTo>
                <a:lnTo>
                  <a:pt x="2844" y="145"/>
                </a:lnTo>
                <a:lnTo>
                  <a:pt x="2848" y="128"/>
                </a:lnTo>
                <a:lnTo>
                  <a:pt x="2854" y="112"/>
                </a:lnTo>
                <a:lnTo>
                  <a:pt x="2861" y="96"/>
                </a:lnTo>
                <a:lnTo>
                  <a:pt x="2870" y="81"/>
                </a:lnTo>
                <a:lnTo>
                  <a:pt x="2881" y="67"/>
                </a:lnTo>
                <a:lnTo>
                  <a:pt x="2894" y="53"/>
                </a:lnTo>
                <a:lnTo>
                  <a:pt x="2907" y="41"/>
                </a:lnTo>
                <a:lnTo>
                  <a:pt x="2923" y="30"/>
                </a:lnTo>
                <a:lnTo>
                  <a:pt x="2938" y="21"/>
                </a:lnTo>
                <a:lnTo>
                  <a:pt x="2953" y="13"/>
                </a:lnTo>
                <a:lnTo>
                  <a:pt x="2970" y="7"/>
                </a:lnTo>
                <a:lnTo>
                  <a:pt x="2987" y="3"/>
                </a:lnTo>
                <a:lnTo>
                  <a:pt x="3004" y="1"/>
                </a:lnTo>
                <a:lnTo>
                  <a:pt x="3023" y="0"/>
                </a:lnTo>
                <a:lnTo>
                  <a:pt x="3041" y="1"/>
                </a:lnTo>
                <a:lnTo>
                  <a:pt x="3059" y="3"/>
                </a:lnTo>
                <a:lnTo>
                  <a:pt x="3076" y="7"/>
                </a:lnTo>
                <a:lnTo>
                  <a:pt x="3093" y="13"/>
                </a:lnTo>
                <a:lnTo>
                  <a:pt x="3108" y="21"/>
                </a:lnTo>
                <a:lnTo>
                  <a:pt x="3124" y="30"/>
                </a:lnTo>
                <a:lnTo>
                  <a:pt x="3139" y="41"/>
                </a:lnTo>
                <a:lnTo>
                  <a:pt x="3152" y="53"/>
                </a:lnTo>
                <a:lnTo>
                  <a:pt x="3165" y="67"/>
                </a:lnTo>
                <a:lnTo>
                  <a:pt x="3176" y="81"/>
                </a:lnTo>
                <a:lnTo>
                  <a:pt x="3185" y="96"/>
                </a:lnTo>
                <a:lnTo>
                  <a:pt x="3192" y="112"/>
                </a:lnTo>
                <a:lnTo>
                  <a:pt x="3198" y="128"/>
                </a:lnTo>
                <a:lnTo>
                  <a:pt x="3202" y="145"/>
                </a:lnTo>
                <a:lnTo>
                  <a:pt x="3205" y="163"/>
                </a:lnTo>
                <a:lnTo>
                  <a:pt x="3205" y="182"/>
                </a:lnTo>
                <a:lnTo>
                  <a:pt x="3205" y="200"/>
                </a:lnTo>
                <a:lnTo>
                  <a:pt x="3202" y="218"/>
                </a:lnTo>
                <a:lnTo>
                  <a:pt x="3198" y="236"/>
                </a:lnTo>
                <a:lnTo>
                  <a:pt x="3192" y="252"/>
                </a:lnTo>
                <a:lnTo>
                  <a:pt x="3185" y="268"/>
                </a:lnTo>
                <a:lnTo>
                  <a:pt x="3176" y="283"/>
                </a:lnTo>
                <a:lnTo>
                  <a:pt x="3165" y="297"/>
                </a:lnTo>
                <a:lnTo>
                  <a:pt x="3152" y="311"/>
                </a:lnTo>
                <a:lnTo>
                  <a:pt x="3139" y="324"/>
                </a:lnTo>
                <a:lnTo>
                  <a:pt x="3124" y="334"/>
                </a:lnTo>
                <a:lnTo>
                  <a:pt x="3108" y="343"/>
                </a:lnTo>
                <a:lnTo>
                  <a:pt x="3093" y="351"/>
                </a:lnTo>
                <a:lnTo>
                  <a:pt x="3076" y="357"/>
                </a:lnTo>
                <a:lnTo>
                  <a:pt x="3059" y="361"/>
                </a:lnTo>
                <a:lnTo>
                  <a:pt x="3041" y="363"/>
                </a:lnTo>
                <a:lnTo>
                  <a:pt x="3023" y="364"/>
                </a:lnTo>
                <a:lnTo>
                  <a:pt x="3004" y="363"/>
                </a:lnTo>
                <a:lnTo>
                  <a:pt x="2987" y="361"/>
                </a:lnTo>
                <a:lnTo>
                  <a:pt x="2970" y="357"/>
                </a:lnTo>
                <a:lnTo>
                  <a:pt x="2953" y="351"/>
                </a:lnTo>
                <a:lnTo>
                  <a:pt x="2938" y="343"/>
                </a:lnTo>
                <a:lnTo>
                  <a:pt x="2923" y="334"/>
                </a:lnTo>
                <a:lnTo>
                  <a:pt x="2907" y="324"/>
                </a:lnTo>
                <a:lnTo>
                  <a:pt x="2894" y="311"/>
                </a:lnTo>
                <a:close/>
                <a:moveTo>
                  <a:pt x="2679" y="447"/>
                </a:moveTo>
                <a:lnTo>
                  <a:pt x="3149" y="447"/>
                </a:lnTo>
                <a:lnTo>
                  <a:pt x="3160" y="448"/>
                </a:lnTo>
                <a:lnTo>
                  <a:pt x="3171" y="450"/>
                </a:lnTo>
                <a:lnTo>
                  <a:pt x="3181" y="453"/>
                </a:lnTo>
                <a:lnTo>
                  <a:pt x="3190" y="459"/>
                </a:lnTo>
                <a:lnTo>
                  <a:pt x="3198" y="465"/>
                </a:lnTo>
                <a:lnTo>
                  <a:pt x="3206" y="473"/>
                </a:lnTo>
                <a:lnTo>
                  <a:pt x="3213" y="483"/>
                </a:lnTo>
                <a:lnTo>
                  <a:pt x="3219" y="493"/>
                </a:lnTo>
                <a:lnTo>
                  <a:pt x="3224" y="506"/>
                </a:lnTo>
                <a:lnTo>
                  <a:pt x="3229" y="520"/>
                </a:lnTo>
                <a:lnTo>
                  <a:pt x="3233" y="535"/>
                </a:lnTo>
                <a:lnTo>
                  <a:pt x="3236" y="552"/>
                </a:lnTo>
                <a:lnTo>
                  <a:pt x="3239" y="570"/>
                </a:lnTo>
                <a:lnTo>
                  <a:pt x="3241" y="589"/>
                </a:lnTo>
                <a:lnTo>
                  <a:pt x="3242" y="610"/>
                </a:lnTo>
                <a:lnTo>
                  <a:pt x="3242" y="633"/>
                </a:lnTo>
                <a:lnTo>
                  <a:pt x="3242" y="1428"/>
                </a:lnTo>
                <a:lnTo>
                  <a:pt x="3243" y="1448"/>
                </a:lnTo>
                <a:lnTo>
                  <a:pt x="3246" y="1466"/>
                </a:lnTo>
                <a:lnTo>
                  <a:pt x="3250" y="1483"/>
                </a:lnTo>
                <a:lnTo>
                  <a:pt x="3256" y="1499"/>
                </a:lnTo>
                <a:lnTo>
                  <a:pt x="3263" y="1514"/>
                </a:lnTo>
                <a:lnTo>
                  <a:pt x="3272" y="1527"/>
                </a:lnTo>
                <a:lnTo>
                  <a:pt x="3283" y="1539"/>
                </a:lnTo>
                <a:lnTo>
                  <a:pt x="3295" y="1550"/>
                </a:lnTo>
                <a:lnTo>
                  <a:pt x="3309" y="1559"/>
                </a:lnTo>
                <a:lnTo>
                  <a:pt x="3325" y="1567"/>
                </a:lnTo>
                <a:lnTo>
                  <a:pt x="3341" y="1574"/>
                </a:lnTo>
                <a:lnTo>
                  <a:pt x="3359" y="1580"/>
                </a:lnTo>
                <a:lnTo>
                  <a:pt x="3378" y="1585"/>
                </a:lnTo>
                <a:lnTo>
                  <a:pt x="3398" y="1588"/>
                </a:lnTo>
                <a:lnTo>
                  <a:pt x="3419" y="1590"/>
                </a:lnTo>
                <a:lnTo>
                  <a:pt x="3442" y="1590"/>
                </a:lnTo>
                <a:lnTo>
                  <a:pt x="3442" y="1615"/>
                </a:lnTo>
                <a:lnTo>
                  <a:pt x="2679" y="1615"/>
                </a:lnTo>
                <a:lnTo>
                  <a:pt x="2679" y="1590"/>
                </a:lnTo>
                <a:lnTo>
                  <a:pt x="2702" y="1590"/>
                </a:lnTo>
                <a:lnTo>
                  <a:pt x="2724" y="1588"/>
                </a:lnTo>
                <a:lnTo>
                  <a:pt x="2744" y="1585"/>
                </a:lnTo>
                <a:lnTo>
                  <a:pt x="2762" y="1580"/>
                </a:lnTo>
                <a:lnTo>
                  <a:pt x="2779" y="1574"/>
                </a:lnTo>
                <a:lnTo>
                  <a:pt x="2794" y="1567"/>
                </a:lnTo>
                <a:lnTo>
                  <a:pt x="2808" y="1559"/>
                </a:lnTo>
                <a:lnTo>
                  <a:pt x="2820" y="1550"/>
                </a:lnTo>
                <a:lnTo>
                  <a:pt x="2831" y="1539"/>
                </a:lnTo>
                <a:lnTo>
                  <a:pt x="2841" y="1527"/>
                </a:lnTo>
                <a:lnTo>
                  <a:pt x="2849" y="1514"/>
                </a:lnTo>
                <a:lnTo>
                  <a:pt x="2855" y="1499"/>
                </a:lnTo>
                <a:lnTo>
                  <a:pt x="2860" y="1483"/>
                </a:lnTo>
                <a:lnTo>
                  <a:pt x="2864" y="1466"/>
                </a:lnTo>
                <a:lnTo>
                  <a:pt x="2866" y="1448"/>
                </a:lnTo>
                <a:lnTo>
                  <a:pt x="2867" y="1428"/>
                </a:lnTo>
                <a:lnTo>
                  <a:pt x="2867" y="633"/>
                </a:lnTo>
                <a:lnTo>
                  <a:pt x="2866" y="613"/>
                </a:lnTo>
                <a:lnTo>
                  <a:pt x="2864" y="595"/>
                </a:lnTo>
                <a:lnTo>
                  <a:pt x="2860" y="578"/>
                </a:lnTo>
                <a:lnTo>
                  <a:pt x="2855" y="562"/>
                </a:lnTo>
                <a:lnTo>
                  <a:pt x="2849" y="547"/>
                </a:lnTo>
                <a:lnTo>
                  <a:pt x="2841" y="534"/>
                </a:lnTo>
                <a:lnTo>
                  <a:pt x="2831" y="522"/>
                </a:lnTo>
                <a:lnTo>
                  <a:pt x="2820" y="511"/>
                </a:lnTo>
                <a:lnTo>
                  <a:pt x="2808" y="502"/>
                </a:lnTo>
                <a:lnTo>
                  <a:pt x="2794" y="493"/>
                </a:lnTo>
                <a:lnTo>
                  <a:pt x="2779" y="486"/>
                </a:lnTo>
                <a:lnTo>
                  <a:pt x="2762" y="481"/>
                </a:lnTo>
                <a:lnTo>
                  <a:pt x="2744" y="476"/>
                </a:lnTo>
                <a:lnTo>
                  <a:pt x="2724" y="473"/>
                </a:lnTo>
                <a:lnTo>
                  <a:pt x="2702" y="471"/>
                </a:lnTo>
                <a:lnTo>
                  <a:pt x="2679" y="471"/>
                </a:lnTo>
                <a:lnTo>
                  <a:pt x="2679" y="447"/>
                </a:lnTo>
                <a:close/>
                <a:moveTo>
                  <a:pt x="1811" y="446"/>
                </a:moveTo>
                <a:lnTo>
                  <a:pt x="1818" y="446"/>
                </a:lnTo>
                <a:lnTo>
                  <a:pt x="1824" y="447"/>
                </a:lnTo>
                <a:lnTo>
                  <a:pt x="1831" y="448"/>
                </a:lnTo>
                <a:lnTo>
                  <a:pt x="1837" y="450"/>
                </a:lnTo>
                <a:lnTo>
                  <a:pt x="1842" y="452"/>
                </a:lnTo>
                <a:lnTo>
                  <a:pt x="1848" y="455"/>
                </a:lnTo>
                <a:lnTo>
                  <a:pt x="1853" y="459"/>
                </a:lnTo>
                <a:lnTo>
                  <a:pt x="1858" y="463"/>
                </a:lnTo>
                <a:lnTo>
                  <a:pt x="1862" y="467"/>
                </a:lnTo>
                <a:lnTo>
                  <a:pt x="1867" y="472"/>
                </a:lnTo>
                <a:lnTo>
                  <a:pt x="1871" y="477"/>
                </a:lnTo>
                <a:lnTo>
                  <a:pt x="1874" y="483"/>
                </a:lnTo>
                <a:lnTo>
                  <a:pt x="1881" y="497"/>
                </a:lnTo>
                <a:lnTo>
                  <a:pt x="1887" y="513"/>
                </a:lnTo>
                <a:lnTo>
                  <a:pt x="1890" y="515"/>
                </a:lnTo>
                <a:lnTo>
                  <a:pt x="1892" y="516"/>
                </a:lnTo>
                <a:lnTo>
                  <a:pt x="1907" y="506"/>
                </a:lnTo>
                <a:lnTo>
                  <a:pt x="1923" y="497"/>
                </a:lnTo>
                <a:lnTo>
                  <a:pt x="1938" y="488"/>
                </a:lnTo>
                <a:lnTo>
                  <a:pt x="1953" y="480"/>
                </a:lnTo>
                <a:lnTo>
                  <a:pt x="1968" y="473"/>
                </a:lnTo>
                <a:lnTo>
                  <a:pt x="1982" y="466"/>
                </a:lnTo>
                <a:lnTo>
                  <a:pt x="1997" y="460"/>
                </a:lnTo>
                <a:lnTo>
                  <a:pt x="2012" y="455"/>
                </a:lnTo>
                <a:lnTo>
                  <a:pt x="2026" y="450"/>
                </a:lnTo>
                <a:lnTo>
                  <a:pt x="2041" y="446"/>
                </a:lnTo>
                <a:lnTo>
                  <a:pt x="2055" y="442"/>
                </a:lnTo>
                <a:lnTo>
                  <a:pt x="2069" y="439"/>
                </a:lnTo>
                <a:lnTo>
                  <a:pt x="2084" y="437"/>
                </a:lnTo>
                <a:lnTo>
                  <a:pt x="2098" y="435"/>
                </a:lnTo>
                <a:lnTo>
                  <a:pt x="2113" y="435"/>
                </a:lnTo>
                <a:lnTo>
                  <a:pt x="2127" y="434"/>
                </a:lnTo>
                <a:lnTo>
                  <a:pt x="2160" y="435"/>
                </a:lnTo>
                <a:lnTo>
                  <a:pt x="2192" y="437"/>
                </a:lnTo>
                <a:lnTo>
                  <a:pt x="2223" y="440"/>
                </a:lnTo>
                <a:lnTo>
                  <a:pt x="2253" y="444"/>
                </a:lnTo>
                <a:lnTo>
                  <a:pt x="2282" y="450"/>
                </a:lnTo>
                <a:lnTo>
                  <a:pt x="2312" y="457"/>
                </a:lnTo>
                <a:lnTo>
                  <a:pt x="2339" y="465"/>
                </a:lnTo>
                <a:lnTo>
                  <a:pt x="2366" y="474"/>
                </a:lnTo>
                <a:lnTo>
                  <a:pt x="2392" y="484"/>
                </a:lnTo>
                <a:lnTo>
                  <a:pt x="2418" y="496"/>
                </a:lnTo>
                <a:lnTo>
                  <a:pt x="2442" y="509"/>
                </a:lnTo>
                <a:lnTo>
                  <a:pt x="2466" y="523"/>
                </a:lnTo>
                <a:lnTo>
                  <a:pt x="2488" y="539"/>
                </a:lnTo>
                <a:lnTo>
                  <a:pt x="2510" y="556"/>
                </a:lnTo>
                <a:lnTo>
                  <a:pt x="2533" y="574"/>
                </a:lnTo>
                <a:lnTo>
                  <a:pt x="2553" y="593"/>
                </a:lnTo>
                <a:lnTo>
                  <a:pt x="2572" y="613"/>
                </a:lnTo>
                <a:lnTo>
                  <a:pt x="2590" y="634"/>
                </a:lnTo>
                <a:lnTo>
                  <a:pt x="2607" y="657"/>
                </a:lnTo>
                <a:lnTo>
                  <a:pt x="2622" y="680"/>
                </a:lnTo>
                <a:lnTo>
                  <a:pt x="2637" y="705"/>
                </a:lnTo>
                <a:lnTo>
                  <a:pt x="2650" y="730"/>
                </a:lnTo>
                <a:lnTo>
                  <a:pt x="2662" y="756"/>
                </a:lnTo>
                <a:lnTo>
                  <a:pt x="2672" y="783"/>
                </a:lnTo>
                <a:lnTo>
                  <a:pt x="2681" y="811"/>
                </a:lnTo>
                <a:lnTo>
                  <a:pt x="2690" y="840"/>
                </a:lnTo>
                <a:lnTo>
                  <a:pt x="2696" y="869"/>
                </a:lnTo>
                <a:lnTo>
                  <a:pt x="2702" y="900"/>
                </a:lnTo>
                <a:lnTo>
                  <a:pt x="2706" y="932"/>
                </a:lnTo>
                <a:lnTo>
                  <a:pt x="2709" y="964"/>
                </a:lnTo>
                <a:lnTo>
                  <a:pt x="2711" y="998"/>
                </a:lnTo>
                <a:lnTo>
                  <a:pt x="2712" y="1032"/>
                </a:lnTo>
                <a:lnTo>
                  <a:pt x="2711" y="1067"/>
                </a:lnTo>
                <a:lnTo>
                  <a:pt x="2709" y="1100"/>
                </a:lnTo>
                <a:lnTo>
                  <a:pt x="2706" y="1132"/>
                </a:lnTo>
                <a:lnTo>
                  <a:pt x="2702" y="1165"/>
                </a:lnTo>
                <a:lnTo>
                  <a:pt x="2696" y="1196"/>
                </a:lnTo>
                <a:lnTo>
                  <a:pt x="2690" y="1225"/>
                </a:lnTo>
                <a:lnTo>
                  <a:pt x="2682" y="1254"/>
                </a:lnTo>
                <a:lnTo>
                  <a:pt x="2672" y="1282"/>
                </a:lnTo>
                <a:lnTo>
                  <a:pt x="2662" y="1309"/>
                </a:lnTo>
                <a:lnTo>
                  <a:pt x="2650" y="1334"/>
                </a:lnTo>
                <a:lnTo>
                  <a:pt x="2637" y="1359"/>
                </a:lnTo>
                <a:lnTo>
                  <a:pt x="2623" y="1383"/>
                </a:lnTo>
                <a:lnTo>
                  <a:pt x="2608" y="1406"/>
                </a:lnTo>
                <a:lnTo>
                  <a:pt x="2591" y="1429"/>
                </a:lnTo>
                <a:lnTo>
                  <a:pt x="2573" y="1450"/>
                </a:lnTo>
                <a:lnTo>
                  <a:pt x="2554" y="1470"/>
                </a:lnTo>
                <a:lnTo>
                  <a:pt x="2534" y="1489"/>
                </a:lnTo>
                <a:lnTo>
                  <a:pt x="2513" y="1507"/>
                </a:lnTo>
                <a:lnTo>
                  <a:pt x="2490" y="1524"/>
                </a:lnTo>
                <a:lnTo>
                  <a:pt x="2467" y="1539"/>
                </a:lnTo>
                <a:lnTo>
                  <a:pt x="2444" y="1553"/>
                </a:lnTo>
                <a:lnTo>
                  <a:pt x="2419" y="1566"/>
                </a:lnTo>
                <a:lnTo>
                  <a:pt x="2394" y="1578"/>
                </a:lnTo>
                <a:lnTo>
                  <a:pt x="2368" y="1588"/>
                </a:lnTo>
                <a:lnTo>
                  <a:pt x="2341" y="1598"/>
                </a:lnTo>
                <a:lnTo>
                  <a:pt x="2313" y="1607"/>
                </a:lnTo>
                <a:lnTo>
                  <a:pt x="2283" y="1613"/>
                </a:lnTo>
                <a:lnTo>
                  <a:pt x="2254" y="1619"/>
                </a:lnTo>
                <a:lnTo>
                  <a:pt x="2223" y="1623"/>
                </a:lnTo>
                <a:lnTo>
                  <a:pt x="2192" y="1626"/>
                </a:lnTo>
                <a:lnTo>
                  <a:pt x="2160" y="1628"/>
                </a:lnTo>
                <a:lnTo>
                  <a:pt x="2127" y="1629"/>
                </a:lnTo>
                <a:lnTo>
                  <a:pt x="2113" y="1628"/>
                </a:lnTo>
                <a:lnTo>
                  <a:pt x="2098" y="1628"/>
                </a:lnTo>
                <a:lnTo>
                  <a:pt x="2084" y="1626"/>
                </a:lnTo>
                <a:lnTo>
                  <a:pt x="2070" y="1624"/>
                </a:lnTo>
                <a:lnTo>
                  <a:pt x="2056" y="1621"/>
                </a:lnTo>
                <a:lnTo>
                  <a:pt x="2042" y="1618"/>
                </a:lnTo>
                <a:lnTo>
                  <a:pt x="2028" y="1614"/>
                </a:lnTo>
                <a:lnTo>
                  <a:pt x="2014" y="1610"/>
                </a:lnTo>
                <a:lnTo>
                  <a:pt x="2000" y="1605"/>
                </a:lnTo>
                <a:lnTo>
                  <a:pt x="1986" y="1598"/>
                </a:lnTo>
                <a:lnTo>
                  <a:pt x="1972" y="1592"/>
                </a:lnTo>
                <a:lnTo>
                  <a:pt x="1958" y="1586"/>
                </a:lnTo>
                <a:lnTo>
                  <a:pt x="1944" y="1578"/>
                </a:lnTo>
                <a:lnTo>
                  <a:pt x="1930" y="1570"/>
                </a:lnTo>
                <a:lnTo>
                  <a:pt x="1916" y="1562"/>
                </a:lnTo>
                <a:lnTo>
                  <a:pt x="1901" y="1553"/>
                </a:lnTo>
                <a:lnTo>
                  <a:pt x="1901" y="2140"/>
                </a:lnTo>
                <a:lnTo>
                  <a:pt x="1902" y="2159"/>
                </a:lnTo>
                <a:lnTo>
                  <a:pt x="1904" y="2176"/>
                </a:lnTo>
                <a:lnTo>
                  <a:pt x="1907" y="2191"/>
                </a:lnTo>
                <a:lnTo>
                  <a:pt x="1913" y="2204"/>
                </a:lnTo>
                <a:lnTo>
                  <a:pt x="1919" y="2216"/>
                </a:lnTo>
                <a:lnTo>
                  <a:pt x="1927" y="2226"/>
                </a:lnTo>
                <a:lnTo>
                  <a:pt x="1936" y="2235"/>
                </a:lnTo>
                <a:lnTo>
                  <a:pt x="1947" y="2242"/>
                </a:lnTo>
                <a:lnTo>
                  <a:pt x="1959" y="2248"/>
                </a:lnTo>
                <a:lnTo>
                  <a:pt x="1972" y="2253"/>
                </a:lnTo>
                <a:lnTo>
                  <a:pt x="1987" y="2257"/>
                </a:lnTo>
                <a:lnTo>
                  <a:pt x="2003" y="2260"/>
                </a:lnTo>
                <a:lnTo>
                  <a:pt x="2020" y="2262"/>
                </a:lnTo>
                <a:lnTo>
                  <a:pt x="2039" y="2264"/>
                </a:lnTo>
                <a:lnTo>
                  <a:pt x="2060" y="2265"/>
                </a:lnTo>
                <a:lnTo>
                  <a:pt x="2081" y="2265"/>
                </a:lnTo>
                <a:lnTo>
                  <a:pt x="2081" y="2288"/>
                </a:lnTo>
                <a:lnTo>
                  <a:pt x="1361" y="2288"/>
                </a:lnTo>
                <a:lnTo>
                  <a:pt x="1361" y="2265"/>
                </a:lnTo>
                <a:lnTo>
                  <a:pt x="1383" y="2265"/>
                </a:lnTo>
                <a:lnTo>
                  <a:pt x="1403" y="2264"/>
                </a:lnTo>
                <a:lnTo>
                  <a:pt x="1422" y="2262"/>
                </a:lnTo>
                <a:lnTo>
                  <a:pt x="1439" y="2260"/>
                </a:lnTo>
                <a:lnTo>
                  <a:pt x="1456" y="2257"/>
                </a:lnTo>
                <a:lnTo>
                  <a:pt x="1470" y="2253"/>
                </a:lnTo>
                <a:lnTo>
                  <a:pt x="1484" y="2248"/>
                </a:lnTo>
                <a:lnTo>
                  <a:pt x="1495" y="2242"/>
                </a:lnTo>
                <a:lnTo>
                  <a:pt x="1506" y="2234"/>
                </a:lnTo>
                <a:lnTo>
                  <a:pt x="1516" y="2226"/>
                </a:lnTo>
                <a:lnTo>
                  <a:pt x="1524" y="2215"/>
                </a:lnTo>
                <a:lnTo>
                  <a:pt x="1530" y="2204"/>
                </a:lnTo>
                <a:lnTo>
                  <a:pt x="1535" y="2190"/>
                </a:lnTo>
                <a:lnTo>
                  <a:pt x="1538" y="2175"/>
                </a:lnTo>
                <a:lnTo>
                  <a:pt x="1541" y="2159"/>
                </a:lnTo>
                <a:lnTo>
                  <a:pt x="1541" y="2140"/>
                </a:lnTo>
                <a:lnTo>
                  <a:pt x="1541" y="626"/>
                </a:lnTo>
                <a:lnTo>
                  <a:pt x="1541" y="607"/>
                </a:lnTo>
                <a:lnTo>
                  <a:pt x="1538" y="589"/>
                </a:lnTo>
                <a:lnTo>
                  <a:pt x="1535" y="573"/>
                </a:lnTo>
                <a:lnTo>
                  <a:pt x="1530" y="557"/>
                </a:lnTo>
                <a:lnTo>
                  <a:pt x="1524" y="543"/>
                </a:lnTo>
                <a:lnTo>
                  <a:pt x="1516" y="530"/>
                </a:lnTo>
                <a:lnTo>
                  <a:pt x="1506" y="519"/>
                </a:lnTo>
                <a:lnTo>
                  <a:pt x="1495" y="508"/>
                </a:lnTo>
                <a:lnTo>
                  <a:pt x="1484" y="499"/>
                </a:lnTo>
                <a:lnTo>
                  <a:pt x="1470" y="491"/>
                </a:lnTo>
                <a:lnTo>
                  <a:pt x="1456" y="484"/>
                </a:lnTo>
                <a:lnTo>
                  <a:pt x="1439" y="479"/>
                </a:lnTo>
                <a:lnTo>
                  <a:pt x="1422" y="474"/>
                </a:lnTo>
                <a:lnTo>
                  <a:pt x="1403" y="471"/>
                </a:lnTo>
                <a:lnTo>
                  <a:pt x="1383" y="469"/>
                </a:lnTo>
                <a:lnTo>
                  <a:pt x="1361" y="469"/>
                </a:lnTo>
                <a:lnTo>
                  <a:pt x="1361" y="446"/>
                </a:lnTo>
                <a:lnTo>
                  <a:pt x="1811" y="446"/>
                </a:lnTo>
                <a:close/>
                <a:moveTo>
                  <a:pt x="2352" y="1032"/>
                </a:moveTo>
                <a:lnTo>
                  <a:pt x="2352" y="941"/>
                </a:lnTo>
                <a:lnTo>
                  <a:pt x="2351" y="861"/>
                </a:lnTo>
                <a:lnTo>
                  <a:pt x="2348" y="790"/>
                </a:lnTo>
                <a:lnTo>
                  <a:pt x="2346" y="729"/>
                </a:lnTo>
                <a:lnTo>
                  <a:pt x="2342" y="678"/>
                </a:lnTo>
                <a:lnTo>
                  <a:pt x="2337" y="637"/>
                </a:lnTo>
                <a:lnTo>
                  <a:pt x="2335" y="620"/>
                </a:lnTo>
                <a:lnTo>
                  <a:pt x="2332" y="606"/>
                </a:lnTo>
                <a:lnTo>
                  <a:pt x="2329" y="595"/>
                </a:lnTo>
                <a:lnTo>
                  <a:pt x="2325" y="586"/>
                </a:lnTo>
                <a:lnTo>
                  <a:pt x="2318" y="570"/>
                </a:lnTo>
                <a:lnTo>
                  <a:pt x="2310" y="555"/>
                </a:lnTo>
                <a:lnTo>
                  <a:pt x="2301" y="542"/>
                </a:lnTo>
                <a:lnTo>
                  <a:pt x="2292" y="529"/>
                </a:lnTo>
                <a:lnTo>
                  <a:pt x="2282" y="518"/>
                </a:lnTo>
                <a:lnTo>
                  <a:pt x="2271" y="507"/>
                </a:lnTo>
                <a:lnTo>
                  <a:pt x="2260" y="498"/>
                </a:lnTo>
                <a:lnTo>
                  <a:pt x="2248" y="489"/>
                </a:lnTo>
                <a:lnTo>
                  <a:pt x="2235" y="482"/>
                </a:lnTo>
                <a:lnTo>
                  <a:pt x="2222" y="475"/>
                </a:lnTo>
                <a:lnTo>
                  <a:pt x="2208" y="470"/>
                </a:lnTo>
                <a:lnTo>
                  <a:pt x="2193" y="465"/>
                </a:lnTo>
                <a:lnTo>
                  <a:pt x="2178" y="462"/>
                </a:lnTo>
                <a:lnTo>
                  <a:pt x="2162" y="459"/>
                </a:lnTo>
                <a:lnTo>
                  <a:pt x="2145" y="458"/>
                </a:lnTo>
                <a:lnTo>
                  <a:pt x="2127" y="457"/>
                </a:lnTo>
                <a:lnTo>
                  <a:pt x="2113" y="458"/>
                </a:lnTo>
                <a:lnTo>
                  <a:pt x="2097" y="459"/>
                </a:lnTo>
                <a:lnTo>
                  <a:pt x="2082" y="460"/>
                </a:lnTo>
                <a:lnTo>
                  <a:pt x="2068" y="462"/>
                </a:lnTo>
                <a:lnTo>
                  <a:pt x="2054" y="465"/>
                </a:lnTo>
                <a:lnTo>
                  <a:pt x="2039" y="469"/>
                </a:lnTo>
                <a:lnTo>
                  <a:pt x="2025" y="473"/>
                </a:lnTo>
                <a:lnTo>
                  <a:pt x="2011" y="478"/>
                </a:lnTo>
                <a:lnTo>
                  <a:pt x="1996" y="484"/>
                </a:lnTo>
                <a:lnTo>
                  <a:pt x="1982" y="490"/>
                </a:lnTo>
                <a:lnTo>
                  <a:pt x="1968" y="497"/>
                </a:lnTo>
                <a:lnTo>
                  <a:pt x="1954" y="504"/>
                </a:lnTo>
                <a:lnTo>
                  <a:pt x="1940" y="512"/>
                </a:lnTo>
                <a:lnTo>
                  <a:pt x="1925" y="521"/>
                </a:lnTo>
                <a:lnTo>
                  <a:pt x="1911" y="530"/>
                </a:lnTo>
                <a:lnTo>
                  <a:pt x="1896" y="541"/>
                </a:lnTo>
                <a:lnTo>
                  <a:pt x="1898" y="560"/>
                </a:lnTo>
                <a:lnTo>
                  <a:pt x="1900" y="579"/>
                </a:lnTo>
                <a:lnTo>
                  <a:pt x="1900" y="599"/>
                </a:lnTo>
                <a:lnTo>
                  <a:pt x="1901" y="619"/>
                </a:lnTo>
                <a:lnTo>
                  <a:pt x="1901" y="676"/>
                </a:lnTo>
                <a:lnTo>
                  <a:pt x="1902" y="733"/>
                </a:lnTo>
                <a:lnTo>
                  <a:pt x="1902" y="789"/>
                </a:lnTo>
                <a:lnTo>
                  <a:pt x="1902" y="846"/>
                </a:lnTo>
                <a:lnTo>
                  <a:pt x="1902" y="902"/>
                </a:lnTo>
                <a:lnTo>
                  <a:pt x="1902" y="959"/>
                </a:lnTo>
                <a:lnTo>
                  <a:pt x="1902" y="1015"/>
                </a:lnTo>
                <a:lnTo>
                  <a:pt x="1902" y="1071"/>
                </a:lnTo>
                <a:lnTo>
                  <a:pt x="1902" y="1128"/>
                </a:lnTo>
                <a:lnTo>
                  <a:pt x="1902" y="1185"/>
                </a:lnTo>
                <a:lnTo>
                  <a:pt x="1901" y="1242"/>
                </a:lnTo>
                <a:lnTo>
                  <a:pt x="1901" y="1298"/>
                </a:lnTo>
                <a:lnTo>
                  <a:pt x="1901" y="1355"/>
                </a:lnTo>
                <a:lnTo>
                  <a:pt x="1901" y="1411"/>
                </a:lnTo>
                <a:lnTo>
                  <a:pt x="1901" y="1467"/>
                </a:lnTo>
                <a:lnTo>
                  <a:pt x="1901" y="1524"/>
                </a:lnTo>
                <a:lnTo>
                  <a:pt x="1916" y="1533"/>
                </a:lnTo>
                <a:lnTo>
                  <a:pt x="1929" y="1543"/>
                </a:lnTo>
                <a:lnTo>
                  <a:pt x="1943" y="1551"/>
                </a:lnTo>
                <a:lnTo>
                  <a:pt x="1957" y="1559"/>
                </a:lnTo>
                <a:lnTo>
                  <a:pt x="1971" y="1566"/>
                </a:lnTo>
                <a:lnTo>
                  <a:pt x="1985" y="1573"/>
                </a:lnTo>
                <a:lnTo>
                  <a:pt x="1999" y="1579"/>
                </a:lnTo>
                <a:lnTo>
                  <a:pt x="2013" y="1584"/>
                </a:lnTo>
                <a:lnTo>
                  <a:pt x="2027" y="1589"/>
                </a:lnTo>
                <a:lnTo>
                  <a:pt x="2041" y="1593"/>
                </a:lnTo>
                <a:lnTo>
                  <a:pt x="2055" y="1597"/>
                </a:lnTo>
                <a:lnTo>
                  <a:pt x="2069" y="1600"/>
                </a:lnTo>
                <a:lnTo>
                  <a:pt x="2083" y="1603"/>
                </a:lnTo>
                <a:lnTo>
                  <a:pt x="2098" y="1604"/>
                </a:lnTo>
                <a:lnTo>
                  <a:pt x="2113" y="1605"/>
                </a:lnTo>
                <a:lnTo>
                  <a:pt x="2127" y="1606"/>
                </a:lnTo>
                <a:lnTo>
                  <a:pt x="2145" y="1605"/>
                </a:lnTo>
                <a:lnTo>
                  <a:pt x="2162" y="1604"/>
                </a:lnTo>
                <a:lnTo>
                  <a:pt x="2178" y="1600"/>
                </a:lnTo>
                <a:lnTo>
                  <a:pt x="2194" y="1597"/>
                </a:lnTo>
                <a:lnTo>
                  <a:pt x="2209" y="1592"/>
                </a:lnTo>
                <a:lnTo>
                  <a:pt x="2223" y="1587"/>
                </a:lnTo>
                <a:lnTo>
                  <a:pt x="2237" y="1580"/>
                </a:lnTo>
                <a:lnTo>
                  <a:pt x="2249" y="1573"/>
                </a:lnTo>
                <a:lnTo>
                  <a:pt x="2261" y="1564"/>
                </a:lnTo>
                <a:lnTo>
                  <a:pt x="2272" y="1555"/>
                </a:lnTo>
                <a:lnTo>
                  <a:pt x="2283" y="1544"/>
                </a:lnTo>
                <a:lnTo>
                  <a:pt x="2293" y="1533"/>
                </a:lnTo>
                <a:lnTo>
                  <a:pt x="2302" y="1520"/>
                </a:lnTo>
                <a:lnTo>
                  <a:pt x="2310" y="1507"/>
                </a:lnTo>
                <a:lnTo>
                  <a:pt x="2319" y="1492"/>
                </a:lnTo>
                <a:lnTo>
                  <a:pt x="2325" y="1476"/>
                </a:lnTo>
                <a:lnTo>
                  <a:pt x="2329" y="1466"/>
                </a:lnTo>
                <a:lnTo>
                  <a:pt x="2332" y="1454"/>
                </a:lnTo>
                <a:lnTo>
                  <a:pt x="2335" y="1439"/>
                </a:lnTo>
                <a:lnTo>
                  <a:pt x="2337" y="1422"/>
                </a:lnTo>
                <a:lnTo>
                  <a:pt x="2342" y="1380"/>
                </a:lnTo>
                <a:lnTo>
                  <a:pt x="2346" y="1330"/>
                </a:lnTo>
                <a:lnTo>
                  <a:pt x="2348" y="1270"/>
                </a:lnTo>
                <a:lnTo>
                  <a:pt x="2351" y="1200"/>
                </a:lnTo>
                <a:lnTo>
                  <a:pt x="2352" y="1120"/>
                </a:lnTo>
                <a:lnTo>
                  <a:pt x="2352" y="1032"/>
                </a:lnTo>
                <a:close/>
                <a:moveTo>
                  <a:pt x="506" y="734"/>
                </a:moveTo>
                <a:lnTo>
                  <a:pt x="506" y="1428"/>
                </a:lnTo>
                <a:lnTo>
                  <a:pt x="507" y="1448"/>
                </a:lnTo>
                <a:lnTo>
                  <a:pt x="509" y="1466"/>
                </a:lnTo>
                <a:lnTo>
                  <a:pt x="513" y="1483"/>
                </a:lnTo>
                <a:lnTo>
                  <a:pt x="518" y="1499"/>
                </a:lnTo>
                <a:lnTo>
                  <a:pt x="524" y="1514"/>
                </a:lnTo>
                <a:lnTo>
                  <a:pt x="532" y="1527"/>
                </a:lnTo>
                <a:lnTo>
                  <a:pt x="541" y="1539"/>
                </a:lnTo>
                <a:lnTo>
                  <a:pt x="551" y="1550"/>
                </a:lnTo>
                <a:lnTo>
                  <a:pt x="563" y="1559"/>
                </a:lnTo>
                <a:lnTo>
                  <a:pt x="576" y="1568"/>
                </a:lnTo>
                <a:lnTo>
                  <a:pt x="591" y="1575"/>
                </a:lnTo>
                <a:lnTo>
                  <a:pt x="607" y="1580"/>
                </a:lnTo>
                <a:lnTo>
                  <a:pt x="625" y="1585"/>
                </a:lnTo>
                <a:lnTo>
                  <a:pt x="644" y="1588"/>
                </a:lnTo>
                <a:lnTo>
                  <a:pt x="664" y="1590"/>
                </a:lnTo>
                <a:lnTo>
                  <a:pt x="686" y="1590"/>
                </a:lnTo>
                <a:lnTo>
                  <a:pt x="686" y="1615"/>
                </a:lnTo>
                <a:lnTo>
                  <a:pt x="0" y="1615"/>
                </a:lnTo>
                <a:lnTo>
                  <a:pt x="0" y="1590"/>
                </a:lnTo>
                <a:lnTo>
                  <a:pt x="18" y="1588"/>
                </a:lnTo>
                <a:lnTo>
                  <a:pt x="34" y="1585"/>
                </a:lnTo>
                <a:lnTo>
                  <a:pt x="49" y="1580"/>
                </a:lnTo>
                <a:lnTo>
                  <a:pt x="63" y="1575"/>
                </a:lnTo>
                <a:lnTo>
                  <a:pt x="77" y="1568"/>
                </a:lnTo>
                <a:lnTo>
                  <a:pt x="88" y="1561"/>
                </a:lnTo>
                <a:lnTo>
                  <a:pt x="99" y="1552"/>
                </a:lnTo>
                <a:lnTo>
                  <a:pt x="110" y="1543"/>
                </a:lnTo>
                <a:lnTo>
                  <a:pt x="118" y="1532"/>
                </a:lnTo>
                <a:lnTo>
                  <a:pt x="126" y="1521"/>
                </a:lnTo>
                <a:lnTo>
                  <a:pt x="132" y="1508"/>
                </a:lnTo>
                <a:lnTo>
                  <a:pt x="137" y="1495"/>
                </a:lnTo>
                <a:lnTo>
                  <a:pt x="141" y="1480"/>
                </a:lnTo>
                <a:lnTo>
                  <a:pt x="144" y="1464"/>
                </a:lnTo>
                <a:lnTo>
                  <a:pt x="146" y="1448"/>
                </a:lnTo>
                <a:lnTo>
                  <a:pt x="146" y="1430"/>
                </a:lnTo>
                <a:lnTo>
                  <a:pt x="146" y="633"/>
                </a:lnTo>
                <a:lnTo>
                  <a:pt x="146" y="618"/>
                </a:lnTo>
                <a:lnTo>
                  <a:pt x="144" y="603"/>
                </a:lnTo>
                <a:lnTo>
                  <a:pt x="142" y="590"/>
                </a:lnTo>
                <a:lnTo>
                  <a:pt x="140" y="577"/>
                </a:lnTo>
                <a:lnTo>
                  <a:pt x="136" y="564"/>
                </a:lnTo>
                <a:lnTo>
                  <a:pt x="131" y="553"/>
                </a:lnTo>
                <a:lnTo>
                  <a:pt x="126" y="542"/>
                </a:lnTo>
                <a:lnTo>
                  <a:pt x="120" y="532"/>
                </a:lnTo>
                <a:lnTo>
                  <a:pt x="113" y="523"/>
                </a:lnTo>
                <a:lnTo>
                  <a:pt x="105" y="515"/>
                </a:lnTo>
                <a:lnTo>
                  <a:pt x="95" y="507"/>
                </a:lnTo>
                <a:lnTo>
                  <a:pt x="86" y="500"/>
                </a:lnTo>
                <a:lnTo>
                  <a:pt x="75" y="494"/>
                </a:lnTo>
                <a:lnTo>
                  <a:pt x="64" y="488"/>
                </a:lnTo>
                <a:lnTo>
                  <a:pt x="52" y="484"/>
                </a:lnTo>
                <a:lnTo>
                  <a:pt x="40" y="480"/>
                </a:lnTo>
                <a:lnTo>
                  <a:pt x="40" y="447"/>
                </a:lnTo>
                <a:lnTo>
                  <a:pt x="416" y="447"/>
                </a:lnTo>
                <a:lnTo>
                  <a:pt x="423" y="447"/>
                </a:lnTo>
                <a:lnTo>
                  <a:pt x="429" y="448"/>
                </a:lnTo>
                <a:lnTo>
                  <a:pt x="435" y="450"/>
                </a:lnTo>
                <a:lnTo>
                  <a:pt x="441" y="451"/>
                </a:lnTo>
                <a:lnTo>
                  <a:pt x="447" y="454"/>
                </a:lnTo>
                <a:lnTo>
                  <a:pt x="452" y="457"/>
                </a:lnTo>
                <a:lnTo>
                  <a:pt x="457" y="460"/>
                </a:lnTo>
                <a:lnTo>
                  <a:pt x="462" y="464"/>
                </a:lnTo>
                <a:lnTo>
                  <a:pt x="467" y="469"/>
                </a:lnTo>
                <a:lnTo>
                  <a:pt x="471" y="474"/>
                </a:lnTo>
                <a:lnTo>
                  <a:pt x="475" y="480"/>
                </a:lnTo>
                <a:lnTo>
                  <a:pt x="479" y="486"/>
                </a:lnTo>
                <a:lnTo>
                  <a:pt x="486" y="500"/>
                </a:lnTo>
                <a:lnTo>
                  <a:pt x="492" y="516"/>
                </a:lnTo>
                <a:lnTo>
                  <a:pt x="495" y="519"/>
                </a:lnTo>
                <a:lnTo>
                  <a:pt x="497" y="519"/>
                </a:lnTo>
                <a:lnTo>
                  <a:pt x="513" y="509"/>
                </a:lnTo>
                <a:lnTo>
                  <a:pt x="528" y="500"/>
                </a:lnTo>
                <a:lnTo>
                  <a:pt x="543" y="491"/>
                </a:lnTo>
                <a:lnTo>
                  <a:pt x="557" y="483"/>
                </a:lnTo>
                <a:lnTo>
                  <a:pt x="572" y="475"/>
                </a:lnTo>
                <a:lnTo>
                  <a:pt x="587" y="468"/>
                </a:lnTo>
                <a:lnTo>
                  <a:pt x="602" y="462"/>
                </a:lnTo>
                <a:lnTo>
                  <a:pt x="616" y="456"/>
                </a:lnTo>
                <a:lnTo>
                  <a:pt x="631" y="451"/>
                </a:lnTo>
                <a:lnTo>
                  <a:pt x="645" y="447"/>
                </a:lnTo>
                <a:lnTo>
                  <a:pt x="660" y="443"/>
                </a:lnTo>
                <a:lnTo>
                  <a:pt x="674" y="440"/>
                </a:lnTo>
                <a:lnTo>
                  <a:pt x="688" y="438"/>
                </a:lnTo>
                <a:lnTo>
                  <a:pt x="702" y="437"/>
                </a:lnTo>
                <a:lnTo>
                  <a:pt x="717" y="436"/>
                </a:lnTo>
                <a:lnTo>
                  <a:pt x="731" y="435"/>
                </a:lnTo>
                <a:lnTo>
                  <a:pt x="767" y="436"/>
                </a:lnTo>
                <a:lnTo>
                  <a:pt x="802" y="437"/>
                </a:lnTo>
                <a:lnTo>
                  <a:pt x="835" y="439"/>
                </a:lnTo>
                <a:lnTo>
                  <a:pt x="868" y="442"/>
                </a:lnTo>
                <a:lnTo>
                  <a:pt x="899" y="446"/>
                </a:lnTo>
                <a:lnTo>
                  <a:pt x="930" y="450"/>
                </a:lnTo>
                <a:lnTo>
                  <a:pt x="959" y="456"/>
                </a:lnTo>
                <a:lnTo>
                  <a:pt x="987" y="462"/>
                </a:lnTo>
                <a:lnTo>
                  <a:pt x="1014" y="469"/>
                </a:lnTo>
                <a:lnTo>
                  <a:pt x="1039" y="477"/>
                </a:lnTo>
                <a:lnTo>
                  <a:pt x="1064" y="486"/>
                </a:lnTo>
                <a:lnTo>
                  <a:pt x="1087" y="496"/>
                </a:lnTo>
                <a:lnTo>
                  <a:pt x="1110" y="506"/>
                </a:lnTo>
                <a:lnTo>
                  <a:pt x="1131" y="517"/>
                </a:lnTo>
                <a:lnTo>
                  <a:pt x="1151" y="530"/>
                </a:lnTo>
                <a:lnTo>
                  <a:pt x="1170" y="543"/>
                </a:lnTo>
                <a:lnTo>
                  <a:pt x="1188" y="556"/>
                </a:lnTo>
                <a:lnTo>
                  <a:pt x="1204" y="571"/>
                </a:lnTo>
                <a:lnTo>
                  <a:pt x="1220" y="587"/>
                </a:lnTo>
                <a:lnTo>
                  <a:pt x="1234" y="603"/>
                </a:lnTo>
                <a:lnTo>
                  <a:pt x="1247" y="620"/>
                </a:lnTo>
                <a:lnTo>
                  <a:pt x="1259" y="638"/>
                </a:lnTo>
                <a:lnTo>
                  <a:pt x="1270" y="657"/>
                </a:lnTo>
                <a:lnTo>
                  <a:pt x="1279" y="677"/>
                </a:lnTo>
                <a:lnTo>
                  <a:pt x="1288" y="698"/>
                </a:lnTo>
                <a:lnTo>
                  <a:pt x="1295" y="720"/>
                </a:lnTo>
                <a:lnTo>
                  <a:pt x="1301" y="742"/>
                </a:lnTo>
                <a:lnTo>
                  <a:pt x="1308" y="765"/>
                </a:lnTo>
                <a:lnTo>
                  <a:pt x="1312" y="789"/>
                </a:lnTo>
                <a:lnTo>
                  <a:pt x="1314" y="813"/>
                </a:lnTo>
                <a:lnTo>
                  <a:pt x="1316" y="839"/>
                </a:lnTo>
                <a:lnTo>
                  <a:pt x="1317" y="865"/>
                </a:lnTo>
                <a:lnTo>
                  <a:pt x="1317" y="1430"/>
                </a:lnTo>
                <a:lnTo>
                  <a:pt x="1317" y="1447"/>
                </a:lnTo>
                <a:lnTo>
                  <a:pt x="1319" y="1464"/>
                </a:lnTo>
                <a:lnTo>
                  <a:pt x="1322" y="1480"/>
                </a:lnTo>
                <a:lnTo>
                  <a:pt x="1326" y="1495"/>
                </a:lnTo>
                <a:lnTo>
                  <a:pt x="1331" y="1508"/>
                </a:lnTo>
                <a:lnTo>
                  <a:pt x="1337" y="1521"/>
                </a:lnTo>
                <a:lnTo>
                  <a:pt x="1345" y="1533"/>
                </a:lnTo>
                <a:lnTo>
                  <a:pt x="1354" y="1543"/>
                </a:lnTo>
                <a:lnTo>
                  <a:pt x="1363" y="1553"/>
                </a:lnTo>
                <a:lnTo>
                  <a:pt x="1374" y="1561"/>
                </a:lnTo>
                <a:lnTo>
                  <a:pt x="1386" y="1569"/>
                </a:lnTo>
                <a:lnTo>
                  <a:pt x="1400" y="1575"/>
                </a:lnTo>
                <a:lnTo>
                  <a:pt x="1414" y="1580"/>
                </a:lnTo>
                <a:lnTo>
                  <a:pt x="1429" y="1585"/>
                </a:lnTo>
                <a:lnTo>
                  <a:pt x="1446" y="1588"/>
                </a:lnTo>
                <a:lnTo>
                  <a:pt x="1464" y="1590"/>
                </a:lnTo>
                <a:lnTo>
                  <a:pt x="1464" y="1615"/>
                </a:lnTo>
                <a:lnTo>
                  <a:pt x="776" y="1615"/>
                </a:lnTo>
                <a:lnTo>
                  <a:pt x="776" y="1590"/>
                </a:lnTo>
                <a:lnTo>
                  <a:pt x="798" y="1590"/>
                </a:lnTo>
                <a:lnTo>
                  <a:pt x="818" y="1588"/>
                </a:lnTo>
                <a:lnTo>
                  <a:pt x="837" y="1585"/>
                </a:lnTo>
                <a:lnTo>
                  <a:pt x="855" y="1580"/>
                </a:lnTo>
                <a:lnTo>
                  <a:pt x="871" y="1575"/>
                </a:lnTo>
                <a:lnTo>
                  <a:pt x="885" y="1568"/>
                </a:lnTo>
                <a:lnTo>
                  <a:pt x="899" y="1559"/>
                </a:lnTo>
                <a:lnTo>
                  <a:pt x="912" y="1550"/>
                </a:lnTo>
                <a:lnTo>
                  <a:pt x="922" y="1539"/>
                </a:lnTo>
                <a:lnTo>
                  <a:pt x="931" y="1527"/>
                </a:lnTo>
                <a:lnTo>
                  <a:pt x="939" y="1514"/>
                </a:lnTo>
                <a:lnTo>
                  <a:pt x="945" y="1499"/>
                </a:lnTo>
                <a:lnTo>
                  <a:pt x="950" y="1483"/>
                </a:lnTo>
                <a:lnTo>
                  <a:pt x="954" y="1466"/>
                </a:lnTo>
                <a:lnTo>
                  <a:pt x="956" y="1448"/>
                </a:lnTo>
                <a:lnTo>
                  <a:pt x="956" y="1428"/>
                </a:lnTo>
                <a:lnTo>
                  <a:pt x="956" y="888"/>
                </a:lnTo>
                <a:lnTo>
                  <a:pt x="956" y="836"/>
                </a:lnTo>
                <a:lnTo>
                  <a:pt x="953" y="788"/>
                </a:lnTo>
                <a:lnTo>
                  <a:pt x="951" y="765"/>
                </a:lnTo>
                <a:lnTo>
                  <a:pt x="949" y="743"/>
                </a:lnTo>
                <a:lnTo>
                  <a:pt x="946" y="721"/>
                </a:lnTo>
                <a:lnTo>
                  <a:pt x="942" y="701"/>
                </a:lnTo>
                <a:lnTo>
                  <a:pt x="939" y="680"/>
                </a:lnTo>
                <a:lnTo>
                  <a:pt x="934" y="661"/>
                </a:lnTo>
                <a:lnTo>
                  <a:pt x="930" y="643"/>
                </a:lnTo>
                <a:lnTo>
                  <a:pt x="925" y="626"/>
                </a:lnTo>
                <a:lnTo>
                  <a:pt x="919" y="610"/>
                </a:lnTo>
                <a:lnTo>
                  <a:pt x="914" y="594"/>
                </a:lnTo>
                <a:lnTo>
                  <a:pt x="907" y="580"/>
                </a:lnTo>
                <a:lnTo>
                  <a:pt x="899" y="566"/>
                </a:lnTo>
                <a:lnTo>
                  <a:pt x="892" y="553"/>
                </a:lnTo>
                <a:lnTo>
                  <a:pt x="885" y="541"/>
                </a:lnTo>
                <a:lnTo>
                  <a:pt x="876" y="530"/>
                </a:lnTo>
                <a:lnTo>
                  <a:pt x="868" y="519"/>
                </a:lnTo>
                <a:lnTo>
                  <a:pt x="859" y="510"/>
                </a:lnTo>
                <a:lnTo>
                  <a:pt x="850" y="501"/>
                </a:lnTo>
                <a:lnTo>
                  <a:pt x="840" y="493"/>
                </a:lnTo>
                <a:lnTo>
                  <a:pt x="829" y="486"/>
                </a:lnTo>
                <a:lnTo>
                  <a:pt x="819" y="479"/>
                </a:lnTo>
                <a:lnTo>
                  <a:pt x="808" y="474"/>
                </a:lnTo>
                <a:lnTo>
                  <a:pt x="796" y="469"/>
                </a:lnTo>
                <a:lnTo>
                  <a:pt x="784" y="466"/>
                </a:lnTo>
                <a:lnTo>
                  <a:pt x="771" y="463"/>
                </a:lnTo>
                <a:lnTo>
                  <a:pt x="759" y="461"/>
                </a:lnTo>
                <a:lnTo>
                  <a:pt x="745" y="459"/>
                </a:lnTo>
                <a:lnTo>
                  <a:pt x="731" y="459"/>
                </a:lnTo>
                <a:lnTo>
                  <a:pt x="717" y="459"/>
                </a:lnTo>
                <a:lnTo>
                  <a:pt x="701" y="460"/>
                </a:lnTo>
                <a:lnTo>
                  <a:pt x="687" y="462"/>
                </a:lnTo>
                <a:lnTo>
                  <a:pt x="672" y="464"/>
                </a:lnTo>
                <a:lnTo>
                  <a:pt x="658" y="467"/>
                </a:lnTo>
                <a:lnTo>
                  <a:pt x="644" y="471"/>
                </a:lnTo>
                <a:lnTo>
                  <a:pt x="629" y="475"/>
                </a:lnTo>
                <a:lnTo>
                  <a:pt x="615" y="480"/>
                </a:lnTo>
                <a:lnTo>
                  <a:pt x="601" y="486"/>
                </a:lnTo>
                <a:lnTo>
                  <a:pt x="586" y="492"/>
                </a:lnTo>
                <a:lnTo>
                  <a:pt x="572" y="499"/>
                </a:lnTo>
                <a:lnTo>
                  <a:pt x="558" y="507"/>
                </a:lnTo>
                <a:lnTo>
                  <a:pt x="544" y="515"/>
                </a:lnTo>
                <a:lnTo>
                  <a:pt x="530" y="525"/>
                </a:lnTo>
                <a:lnTo>
                  <a:pt x="516" y="534"/>
                </a:lnTo>
                <a:lnTo>
                  <a:pt x="501" y="545"/>
                </a:lnTo>
                <a:lnTo>
                  <a:pt x="504" y="564"/>
                </a:lnTo>
                <a:lnTo>
                  <a:pt x="505" y="584"/>
                </a:lnTo>
                <a:lnTo>
                  <a:pt x="506" y="605"/>
                </a:lnTo>
                <a:lnTo>
                  <a:pt x="506" y="626"/>
                </a:lnTo>
                <a:lnTo>
                  <a:pt x="507" y="652"/>
                </a:lnTo>
                <a:lnTo>
                  <a:pt x="507" y="679"/>
                </a:lnTo>
                <a:lnTo>
                  <a:pt x="506" y="707"/>
                </a:lnTo>
                <a:lnTo>
                  <a:pt x="506" y="734"/>
                </a:lnTo>
                <a:close/>
                <a:moveTo>
                  <a:pt x="4052" y="0"/>
                </a:moveTo>
                <a:lnTo>
                  <a:pt x="4052" y="2288"/>
                </a:lnTo>
                <a:lnTo>
                  <a:pt x="3976" y="2288"/>
                </a:lnTo>
                <a:lnTo>
                  <a:pt x="3976" y="0"/>
                </a:lnTo>
                <a:lnTo>
                  <a:pt x="4052" y="0"/>
                </a:lnTo>
                <a:close/>
                <a:moveTo>
                  <a:pt x="4620" y="1019"/>
                </a:moveTo>
                <a:lnTo>
                  <a:pt x="4620" y="322"/>
                </a:lnTo>
                <a:lnTo>
                  <a:pt x="4715" y="322"/>
                </a:lnTo>
                <a:lnTo>
                  <a:pt x="5082" y="869"/>
                </a:lnTo>
                <a:lnTo>
                  <a:pt x="5082" y="322"/>
                </a:lnTo>
                <a:lnTo>
                  <a:pt x="5172" y="322"/>
                </a:lnTo>
                <a:lnTo>
                  <a:pt x="5172" y="1019"/>
                </a:lnTo>
                <a:lnTo>
                  <a:pt x="5076" y="1019"/>
                </a:lnTo>
                <a:lnTo>
                  <a:pt x="4709" y="471"/>
                </a:lnTo>
                <a:lnTo>
                  <a:pt x="4709" y="1019"/>
                </a:lnTo>
                <a:lnTo>
                  <a:pt x="4620" y="1019"/>
                </a:lnTo>
                <a:close/>
                <a:moveTo>
                  <a:pt x="5618" y="956"/>
                </a:moveTo>
                <a:lnTo>
                  <a:pt x="5606" y="966"/>
                </a:lnTo>
                <a:lnTo>
                  <a:pt x="5595" y="975"/>
                </a:lnTo>
                <a:lnTo>
                  <a:pt x="5583" y="983"/>
                </a:lnTo>
                <a:lnTo>
                  <a:pt x="5571" y="990"/>
                </a:lnTo>
                <a:lnTo>
                  <a:pt x="5560" y="997"/>
                </a:lnTo>
                <a:lnTo>
                  <a:pt x="5549" y="1003"/>
                </a:lnTo>
                <a:lnTo>
                  <a:pt x="5537" y="1009"/>
                </a:lnTo>
                <a:lnTo>
                  <a:pt x="5525" y="1013"/>
                </a:lnTo>
                <a:lnTo>
                  <a:pt x="5514" y="1017"/>
                </a:lnTo>
                <a:lnTo>
                  <a:pt x="5503" y="1020"/>
                </a:lnTo>
                <a:lnTo>
                  <a:pt x="5491" y="1023"/>
                </a:lnTo>
                <a:lnTo>
                  <a:pt x="5480" y="1026"/>
                </a:lnTo>
                <a:lnTo>
                  <a:pt x="5468" y="1027"/>
                </a:lnTo>
                <a:lnTo>
                  <a:pt x="5456" y="1029"/>
                </a:lnTo>
                <a:lnTo>
                  <a:pt x="5443" y="1030"/>
                </a:lnTo>
                <a:lnTo>
                  <a:pt x="5431" y="1030"/>
                </a:lnTo>
                <a:lnTo>
                  <a:pt x="5411" y="1029"/>
                </a:lnTo>
                <a:lnTo>
                  <a:pt x="5392" y="1027"/>
                </a:lnTo>
                <a:lnTo>
                  <a:pt x="5374" y="1024"/>
                </a:lnTo>
                <a:lnTo>
                  <a:pt x="5357" y="1020"/>
                </a:lnTo>
                <a:lnTo>
                  <a:pt x="5342" y="1014"/>
                </a:lnTo>
                <a:lnTo>
                  <a:pt x="5328" y="1007"/>
                </a:lnTo>
                <a:lnTo>
                  <a:pt x="5314" y="999"/>
                </a:lnTo>
                <a:lnTo>
                  <a:pt x="5302" y="989"/>
                </a:lnTo>
                <a:lnTo>
                  <a:pt x="5291" y="979"/>
                </a:lnTo>
                <a:lnTo>
                  <a:pt x="5282" y="968"/>
                </a:lnTo>
                <a:lnTo>
                  <a:pt x="5275" y="956"/>
                </a:lnTo>
                <a:lnTo>
                  <a:pt x="5268" y="943"/>
                </a:lnTo>
                <a:lnTo>
                  <a:pt x="5263" y="930"/>
                </a:lnTo>
                <a:lnTo>
                  <a:pt x="5260" y="916"/>
                </a:lnTo>
                <a:lnTo>
                  <a:pt x="5258" y="901"/>
                </a:lnTo>
                <a:lnTo>
                  <a:pt x="5257" y="886"/>
                </a:lnTo>
                <a:lnTo>
                  <a:pt x="5257" y="877"/>
                </a:lnTo>
                <a:lnTo>
                  <a:pt x="5258" y="868"/>
                </a:lnTo>
                <a:lnTo>
                  <a:pt x="5260" y="859"/>
                </a:lnTo>
                <a:lnTo>
                  <a:pt x="5261" y="850"/>
                </a:lnTo>
                <a:lnTo>
                  <a:pt x="5264" y="842"/>
                </a:lnTo>
                <a:lnTo>
                  <a:pt x="5267" y="834"/>
                </a:lnTo>
                <a:lnTo>
                  <a:pt x="5270" y="826"/>
                </a:lnTo>
                <a:lnTo>
                  <a:pt x="5274" y="818"/>
                </a:lnTo>
                <a:lnTo>
                  <a:pt x="5283" y="804"/>
                </a:lnTo>
                <a:lnTo>
                  <a:pt x="5294" y="791"/>
                </a:lnTo>
                <a:lnTo>
                  <a:pt x="5305" y="779"/>
                </a:lnTo>
                <a:lnTo>
                  <a:pt x="5318" y="769"/>
                </a:lnTo>
                <a:lnTo>
                  <a:pt x="5333" y="761"/>
                </a:lnTo>
                <a:lnTo>
                  <a:pt x="5348" y="753"/>
                </a:lnTo>
                <a:lnTo>
                  <a:pt x="5364" y="747"/>
                </a:lnTo>
                <a:lnTo>
                  <a:pt x="5381" y="741"/>
                </a:lnTo>
                <a:lnTo>
                  <a:pt x="5395" y="738"/>
                </a:lnTo>
                <a:lnTo>
                  <a:pt x="5413" y="735"/>
                </a:lnTo>
                <a:lnTo>
                  <a:pt x="5433" y="732"/>
                </a:lnTo>
                <a:lnTo>
                  <a:pt x="5457" y="728"/>
                </a:lnTo>
                <a:lnTo>
                  <a:pt x="5482" y="725"/>
                </a:lnTo>
                <a:lnTo>
                  <a:pt x="5506" y="722"/>
                </a:lnTo>
                <a:lnTo>
                  <a:pt x="5528" y="719"/>
                </a:lnTo>
                <a:lnTo>
                  <a:pt x="5548" y="715"/>
                </a:lnTo>
                <a:lnTo>
                  <a:pt x="5566" y="711"/>
                </a:lnTo>
                <a:lnTo>
                  <a:pt x="5583" y="707"/>
                </a:lnTo>
                <a:lnTo>
                  <a:pt x="5598" y="703"/>
                </a:lnTo>
                <a:lnTo>
                  <a:pt x="5611" y="699"/>
                </a:lnTo>
                <a:lnTo>
                  <a:pt x="5611" y="684"/>
                </a:lnTo>
                <a:lnTo>
                  <a:pt x="5611" y="676"/>
                </a:lnTo>
                <a:lnTo>
                  <a:pt x="5611" y="663"/>
                </a:lnTo>
                <a:lnTo>
                  <a:pt x="5610" y="652"/>
                </a:lnTo>
                <a:lnTo>
                  <a:pt x="5608" y="641"/>
                </a:lnTo>
                <a:lnTo>
                  <a:pt x="5605" y="631"/>
                </a:lnTo>
                <a:lnTo>
                  <a:pt x="5602" y="623"/>
                </a:lnTo>
                <a:lnTo>
                  <a:pt x="5598" y="615"/>
                </a:lnTo>
                <a:lnTo>
                  <a:pt x="5593" y="608"/>
                </a:lnTo>
                <a:lnTo>
                  <a:pt x="5587" y="602"/>
                </a:lnTo>
                <a:lnTo>
                  <a:pt x="5578" y="596"/>
                </a:lnTo>
                <a:lnTo>
                  <a:pt x="5569" y="590"/>
                </a:lnTo>
                <a:lnTo>
                  <a:pt x="5558" y="585"/>
                </a:lnTo>
                <a:lnTo>
                  <a:pt x="5546" y="581"/>
                </a:lnTo>
                <a:lnTo>
                  <a:pt x="5533" y="578"/>
                </a:lnTo>
                <a:lnTo>
                  <a:pt x="5519" y="575"/>
                </a:lnTo>
                <a:lnTo>
                  <a:pt x="5504" y="574"/>
                </a:lnTo>
                <a:lnTo>
                  <a:pt x="5488" y="574"/>
                </a:lnTo>
                <a:lnTo>
                  <a:pt x="5474" y="574"/>
                </a:lnTo>
                <a:lnTo>
                  <a:pt x="5460" y="575"/>
                </a:lnTo>
                <a:lnTo>
                  <a:pt x="5447" y="577"/>
                </a:lnTo>
                <a:lnTo>
                  <a:pt x="5436" y="579"/>
                </a:lnTo>
                <a:lnTo>
                  <a:pt x="5425" y="582"/>
                </a:lnTo>
                <a:lnTo>
                  <a:pt x="5415" y="586"/>
                </a:lnTo>
                <a:lnTo>
                  <a:pt x="5407" y="590"/>
                </a:lnTo>
                <a:lnTo>
                  <a:pt x="5399" y="595"/>
                </a:lnTo>
                <a:lnTo>
                  <a:pt x="5392" y="601"/>
                </a:lnTo>
                <a:lnTo>
                  <a:pt x="5386" y="607"/>
                </a:lnTo>
                <a:lnTo>
                  <a:pt x="5380" y="615"/>
                </a:lnTo>
                <a:lnTo>
                  <a:pt x="5374" y="624"/>
                </a:lnTo>
                <a:lnTo>
                  <a:pt x="5369" y="634"/>
                </a:lnTo>
                <a:lnTo>
                  <a:pt x="5364" y="645"/>
                </a:lnTo>
                <a:lnTo>
                  <a:pt x="5360" y="657"/>
                </a:lnTo>
                <a:lnTo>
                  <a:pt x="5356" y="670"/>
                </a:lnTo>
                <a:lnTo>
                  <a:pt x="5272" y="658"/>
                </a:lnTo>
                <a:lnTo>
                  <a:pt x="5275" y="645"/>
                </a:lnTo>
                <a:lnTo>
                  <a:pt x="5278" y="633"/>
                </a:lnTo>
                <a:lnTo>
                  <a:pt x="5282" y="621"/>
                </a:lnTo>
                <a:lnTo>
                  <a:pt x="5287" y="610"/>
                </a:lnTo>
                <a:lnTo>
                  <a:pt x="5292" y="599"/>
                </a:lnTo>
                <a:lnTo>
                  <a:pt x="5297" y="589"/>
                </a:lnTo>
                <a:lnTo>
                  <a:pt x="5303" y="580"/>
                </a:lnTo>
                <a:lnTo>
                  <a:pt x="5309" y="571"/>
                </a:lnTo>
                <a:lnTo>
                  <a:pt x="5316" y="563"/>
                </a:lnTo>
                <a:lnTo>
                  <a:pt x="5324" y="556"/>
                </a:lnTo>
                <a:lnTo>
                  <a:pt x="5333" y="549"/>
                </a:lnTo>
                <a:lnTo>
                  <a:pt x="5342" y="542"/>
                </a:lnTo>
                <a:lnTo>
                  <a:pt x="5352" y="536"/>
                </a:lnTo>
                <a:lnTo>
                  <a:pt x="5363" y="530"/>
                </a:lnTo>
                <a:lnTo>
                  <a:pt x="5374" y="525"/>
                </a:lnTo>
                <a:lnTo>
                  <a:pt x="5386" y="520"/>
                </a:lnTo>
                <a:lnTo>
                  <a:pt x="5399" y="516"/>
                </a:lnTo>
                <a:lnTo>
                  <a:pt x="5412" y="513"/>
                </a:lnTo>
                <a:lnTo>
                  <a:pt x="5426" y="510"/>
                </a:lnTo>
                <a:lnTo>
                  <a:pt x="5440" y="507"/>
                </a:lnTo>
                <a:lnTo>
                  <a:pt x="5454" y="505"/>
                </a:lnTo>
                <a:lnTo>
                  <a:pt x="5469" y="504"/>
                </a:lnTo>
                <a:lnTo>
                  <a:pt x="5485" y="503"/>
                </a:lnTo>
                <a:lnTo>
                  <a:pt x="5501" y="503"/>
                </a:lnTo>
                <a:lnTo>
                  <a:pt x="5517" y="503"/>
                </a:lnTo>
                <a:lnTo>
                  <a:pt x="5533" y="503"/>
                </a:lnTo>
                <a:lnTo>
                  <a:pt x="5547" y="505"/>
                </a:lnTo>
                <a:lnTo>
                  <a:pt x="5561" y="506"/>
                </a:lnTo>
                <a:lnTo>
                  <a:pt x="5574" y="508"/>
                </a:lnTo>
                <a:lnTo>
                  <a:pt x="5586" y="511"/>
                </a:lnTo>
                <a:lnTo>
                  <a:pt x="5597" y="514"/>
                </a:lnTo>
                <a:lnTo>
                  <a:pt x="5607" y="518"/>
                </a:lnTo>
                <a:lnTo>
                  <a:pt x="5617" y="522"/>
                </a:lnTo>
                <a:lnTo>
                  <a:pt x="5626" y="526"/>
                </a:lnTo>
                <a:lnTo>
                  <a:pt x="5635" y="530"/>
                </a:lnTo>
                <a:lnTo>
                  <a:pt x="5643" y="535"/>
                </a:lnTo>
                <a:lnTo>
                  <a:pt x="5650" y="540"/>
                </a:lnTo>
                <a:lnTo>
                  <a:pt x="5656" y="545"/>
                </a:lnTo>
                <a:lnTo>
                  <a:pt x="5662" y="550"/>
                </a:lnTo>
                <a:lnTo>
                  <a:pt x="5667" y="556"/>
                </a:lnTo>
                <a:lnTo>
                  <a:pt x="5676" y="568"/>
                </a:lnTo>
                <a:lnTo>
                  <a:pt x="5683" y="582"/>
                </a:lnTo>
                <a:lnTo>
                  <a:pt x="5689" y="598"/>
                </a:lnTo>
                <a:lnTo>
                  <a:pt x="5694" y="614"/>
                </a:lnTo>
                <a:lnTo>
                  <a:pt x="5696" y="628"/>
                </a:lnTo>
                <a:lnTo>
                  <a:pt x="5697" y="645"/>
                </a:lnTo>
                <a:lnTo>
                  <a:pt x="5698" y="667"/>
                </a:lnTo>
                <a:lnTo>
                  <a:pt x="5698" y="694"/>
                </a:lnTo>
                <a:lnTo>
                  <a:pt x="5698" y="808"/>
                </a:lnTo>
                <a:lnTo>
                  <a:pt x="5698" y="836"/>
                </a:lnTo>
                <a:lnTo>
                  <a:pt x="5698" y="861"/>
                </a:lnTo>
                <a:lnTo>
                  <a:pt x="5699" y="884"/>
                </a:lnTo>
                <a:lnTo>
                  <a:pt x="5699" y="905"/>
                </a:lnTo>
                <a:lnTo>
                  <a:pt x="5700" y="922"/>
                </a:lnTo>
                <a:lnTo>
                  <a:pt x="5701" y="937"/>
                </a:lnTo>
                <a:lnTo>
                  <a:pt x="5702" y="949"/>
                </a:lnTo>
                <a:lnTo>
                  <a:pt x="5703" y="958"/>
                </a:lnTo>
                <a:lnTo>
                  <a:pt x="5707" y="974"/>
                </a:lnTo>
                <a:lnTo>
                  <a:pt x="5711" y="989"/>
                </a:lnTo>
                <a:lnTo>
                  <a:pt x="5717" y="1004"/>
                </a:lnTo>
                <a:lnTo>
                  <a:pt x="5724" y="1019"/>
                </a:lnTo>
                <a:lnTo>
                  <a:pt x="5635" y="1019"/>
                </a:lnTo>
                <a:lnTo>
                  <a:pt x="5629" y="1005"/>
                </a:lnTo>
                <a:lnTo>
                  <a:pt x="5624" y="990"/>
                </a:lnTo>
                <a:lnTo>
                  <a:pt x="5621" y="973"/>
                </a:lnTo>
                <a:lnTo>
                  <a:pt x="5618" y="956"/>
                </a:lnTo>
                <a:close/>
                <a:moveTo>
                  <a:pt x="5611" y="766"/>
                </a:moveTo>
                <a:lnTo>
                  <a:pt x="5599" y="771"/>
                </a:lnTo>
                <a:lnTo>
                  <a:pt x="5585" y="775"/>
                </a:lnTo>
                <a:lnTo>
                  <a:pt x="5570" y="780"/>
                </a:lnTo>
                <a:lnTo>
                  <a:pt x="5553" y="784"/>
                </a:lnTo>
                <a:lnTo>
                  <a:pt x="5514" y="791"/>
                </a:lnTo>
                <a:lnTo>
                  <a:pt x="5470" y="798"/>
                </a:lnTo>
                <a:lnTo>
                  <a:pt x="5446" y="802"/>
                </a:lnTo>
                <a:lnTo>
                  <a:pt x="5425" y="806"/>
                </a:lnTo>
                <a:lnTo>
                  <a:pt x="5408" y="811"/>
                </a:lnTo>
                <a:lnTo>
                  <a:pt x="5395" y="815"/>
                </a:lnTo>
                <a:lnTo>
                  <a:pt x="5385" y="821"/>
                </a:lnTo>
                <a:lnTo>
                  <a:pt x="5376" y="827"/>
                </a:lnTo>
                <a:lnTo>
                  <a:pt x="5368" y="834"/>
                </a:lnTo>
                <a:lnTo>
                  <a:pt x="5362" y="843"/>
                </a:lnTo>
                <a:lnTo>
                  <a:pt x="5356" y="852"/>
                </a:lnTo>
                <a:lnTo>
                  <a:pt x="5353" y="862"/>
                </a:lnTo>
                <a:lnTo>
                  <a:pt x="5350" y="872"/>
                </a:lnTo>
                <a:lnTo>
                  <a:pt x="5350" y="883"/>
                </a:lnTo>
                <a:lnTo>
                  <a:pt x="5350" y="892"/>
                </a:lnTo>
                <a:lnTo>
                  <a:pt x="5351" y="900"/>
                </a:lnTo>
                <a:lnTo>
                  <a:pt x="5353" y="907"/>
                </a:lnTo>
                <a:lnTo>
                  <a:pt x="5356" y="914"/>
                </a:lnTo>
                <a:lnTo>
                  <a:pt x="5360" y="921"/>
                </a:lnTo>
                <a:lnTo>
                  <a:pt x="5364" y="928"/>
                </a:lnTo>
                <a:lnTo>
                  <a:pt x="5369" y="934"/>
                </a:lnTo>
                <a:lnTo>
                  <a:pt x="5376" y="940"/>
                </a:lnTo>
                <a:lnTo>
                  <a:pt x="5382" y="945"/>
                </a:lnTo>
                <a:lnTo>
                  <a:pt x="5390" y="950"/>
                </a:lnTo>
                <a:lnTo>
                  <a:pt x="5398" y="954"/>
                </a:lnTo>
                <a:lnTo>
                  <a:pt x="5408" y="957"/>
                </a:lnTo>
                <a:lnTo>
                  <a:pt x="5417" y="959"/>
                </a:lnTo>
                <a:lnTo>
                  <a:pt x="5428" y="961"/>
                </a:lnTo>
                <a:lnTo>
                  <a:pt x="5439" y="962"/>
                </a:lnTo>
                <a:lnTo>
                  <a:pt x="5451" y="963"/>
                </a:lnTo>
                <a:lnTo>
                  <a:pt x="5464" y="962"/>
                </a:lnTo>
                <a:lnTo>
                  <a:pt x="5475" y="961"/>
                </a:lnTo>
                <a:lnTo>
                  <a:pt x="5487" y="960"/>
                </a:lnTo>
                <a:lnTo>
                  <a:pt x="5498" y="957"/>
                </a:lnTo>
                <a:lnTo>
                  <a:pt x="5509" y="954"/>
                </a:lnTo>
                <a:lnTo>
                  <a:pt x="5519" y="951"/>
                </a:lnTo>
                <a:lnTo>
                  <a:pt x="5531" y="946"/>
                </a:lnTo>
                <a:lnTo>
                  <a:pt x="5541" y="941"/>
                </a:lnTo>
                <a:lnTo>
                  <a:pt x="5550" y="935"/>
                </a:lnTo>
                <a:lnTo>
                  <a:pt x="5558" y="929"/>
                </a:lnTo>
                <a:lnTo>
                  <a:pt x="5567" y="923"/>
                </a:lnTo>
                <a:lnTo>
                  <a:pt x="5574" y="916"/>
                </a:lnTo>
                <a:lnTo>
                  <a:pt x="5581" y="908"/>
                </a:lnTo>
                <a:lnTo>
                  <a:pt x="5587" y="900"/>
                </a:lnTo>
                <a:lnTo>
                  <a:pt x="5592" y="891"/>
                </a:lnTo>
                <a:lnTo>
                  <a:pt x="5597" y="882"/>
                </a:lnTo>
                <a:lnTo>
                  <a:pt x="5600" y="875"/>
                </a:lnTo>
                <a:lnTo>
                  <a:pt x="5603" y="866"/>
                </a:lnTo>
                <a:lnTo>
                  <a:pt x="5606" y="857"/>
                </a:lnTo>
                <a:lnTo>
                  <a:pt x="5607" y="847"/>
                </a:lnTo>
                <a:lnTo>
                  <a:pt x="5610" y="824"/>
                </a:lnTo>
                <a:lnTo>
                  <a:pt x="5611" y="797"/>
                </a:lnTo>
                <a:lnTo>
                  <a:pt x="5611" y="766"/>
                </a:lnTo>
                <a:close/>
                <a:moveTo>
                  <a:pt x="5430" y="451"/>
                </a:moveTo>
                <a:lnTo>
                  <a:pt x="5493" y="318"/>
                </a:lnTo>
                <a:lnTo>
                  <a:pt x="5606" y="318"/>
                </a:lnTo>
                <a:lnTo>
                  <a:pt x="5501" y="451"/>
                </a:lnTo>
                <a:lnTo>
                  <a:pt x="5430" y="451"/>
                </a:lnTo>
                <a:close/>
                <a:moveTo>
                  <a:pt x="5800" y="1019"/>
                </a:moveTo>
                <a:lnTo>
                  <a:pt x="5800" y="513"/>
                </a:lnTo>
                <a:lnTo>
                  <a:pt x="5877" y="513"/>
                </a:lnTo>
                <a:lnTo>
                  <a:pt x="5877" y="591"/>
                </a:lnTo>
                <a:lnTo>
                  <a:pt x="5891" y="566"/>
                </a:lnTo>
                <a:lnTo>
                  <a:pt x="5905" y="546"/>
                </a:lnTo>
                <a:lnTo>
                  <a:pt x="5912" y="538"/>
                </a:lnTo>
                <a:lnTo>
                  <a:pt x="5918" y="531"/>
                </a:lnTo>
                <a:lnTo>
                  <a:pt x="5925" y="525"/>
                </a:lnTo>
                <a:lnTo>
                  <a:pt x="5932" y="520"/>
                </a:lnTo>
                <a:lnTo>
                  <a:pt x="5938" y="516"/>
                </a:lnTo>
                <a:lnTo>
                  <a:pt x="5945" y="512"/>
                </a:lnTo>
                <a:lnTo>
                  <a:pt x="5952" y="509"/>
                </a:lnTo>
                <a:lnTo>
                  <a:pt x="5958" y="507"/>
                </a:lnTo>
                <a:lnTo>
                  <a:pt x="5965" y="505"/>
                </a:lnTo>
                <a:lnTo>
                  <a:pt x="5972" y="504"/>
                </a:lnTo>
                <a:lnTo>
                  <a:pt x="5980" y="503"/>
                </a:lnTo>
                <a:lnTo>
                  <a:pt x="5987" y="503"/>
                </a:lnTo>
                <a:lnTo>
                  <a:pt x="5998" y="503"/>
                </a:lnTo>
                <a:lnTo>
                  <a:pt x="6009" y="504"/>
                </a:lnTo>
                <a:lnTo>
                  <a:pt x="6020" y="506"/>
                </a:lnTo>
                <a:lnTo>
                  <a:pt x="6031" y="509"/>
                </a:lnTo>
                <a:lnTo>
                  <a:pt x="6042" y="513"/>
                </a:lnTo>
                <a:lnTo>
                  <a:pt x="6053" y="518"/>
                </a:lnTo>
                <a:lnTo>
                  <a:pt x="6064" y="523"/>
                </a:lnTo>
                <a:lnTo>
                  <a:pt x="6075" y="530"/>
                </a:lnTo>
                <a:lnTo>
                  <a:pt x="6045" y="609"/>
                </a:lnTo>
                <a:lnTo>
                  <a:pt x="6037" y="604"/>
                </a:lnTo>
                <a:lnTo>
                  <a:pt x="6029" y="601"/>
                </a:lnTo>
                <a:lnTo>
                  <a:pt x="6021" y="598"/>
                </a:lnTo>
                <a:lnTo>
                  <a:pt x="6014" y="595"/>
                </a:lnTo>
                <a:lnTo>
                  <a:pt x="6006" y="594"/>
                </a:lnTo>
                <a:lnTo>
                  <a:pt x="5998" y="592"/>
                </a:lnTo>
                <a:lnTo>
                  <a:pt x="5990" y="591"/>
                </a:lnTo>
                <a:lnTo>
                  <a:pt x="5982" y="591"/>
                </a:lnTo>
                <a:lnTo>
                  <a:pt x="5975" y="591"/>
                </a:lnTo>
                <a:lnTo>
                  <a:pt x="5969" y="592"/>
                </a:lnTo>
                <a:lnTo>
                  <a:pt x="5962" y="593"/>
                </a:lnTo>
                <a:lnTo>
                  <a:pt x="5956" y="595"/>
                </a:lnTo>
                <a:lnTo>
                  <a:pt x="5950" y="598"/>
                </a:lnTo>
                <a:lnTo>
                  <a:pt x="5944" y="601"/>
                </a:lnTo>
                <a:lnTo>
                  <a:pt x="5938" y="604"/>
                </a:lnTo>
                <a:lnTo>
                  <a:pt x="5932" y="608"/>
                </a:lnTo>
                <a:lnTo>
                  <a:pt x="5926" y="612"/>
                </a:lnTo>
                <a:lnTo>
                  <a:pt x="5921" y="617"/>
                </a:lnTo>
                <a:lnTo>
                  <a:pt x="5916" y="622"/>
                </a:lnTo>
                <a:lnTo>
                  <a:pt x="5912" y="628"/>
                </a:lnTo>
                <a:lnTo>
                  <a:pt x="5909" y="634"/>
                </a:lnTo>
                <a:lnTo>
                  <a:pt x="5905" y="640"/>
                </a:lnTo>
                <a:lnTo>
                  <a:pt x="5902" y="647"/>
                </a:lnTo>
                <a:lnTo>
                  <a:pt x="5900" y="655"/>
                </a:lnTo>
                <a:lnTo>
                  <a:pt x="5896" y="666"/>
                </a:lnTo>
                <a:lnTo>
                  <a:pt x="5893" y="678"/>
                </a:lnTo>
                <a:lnTo>
                  <a:pt x="5891" y="691"/>
                </a:lnTo>
                <a:lnTo>
                  <a:pt x="5889" y="703"/>
                </a:lnTo>
                <a:lnTo>
                  <a:pt x="5886" y="729"/>
                </a:lnTo>
                <a:lnTo>
                  <a:pt x="5885" y="755"/>
                </a:lnTo>
                <a:lnTo>
                  <a:pt x="5885" y="1019"/>
                </a:lnTo>
                <a:lnTo>
                  <a:pt x="5800" y="1019"/>
                </a:lnTo>
                <a:close/>
                <a:moveTo>
                  <a:pt x="6064" y="767"/>
                </a:moveTo>
                <a:lnTo>
                  <a:pt x="6064" y="749"/>
                </a:lnTo>
                <a:lnTo>
                  <a:pt x="6065" y="733"/>
                </a:lnTo>
                <a:lnTo>
                  <a:pt x="6067" y="717"/>
                </a:lnTo>
                <a:lnTo>
                  <a:pt x="6069" y="701"/>
                </a:lnTo>
                <a:lnTo>
                  <a:pt x="6071" y="685"/>
                </a:lnTo>
                <a:lnTo>
                  <a:pt x="6075" y="671"/>
                </a:lnTo>
                <a:lnTo>
                  <a:pt x="6079" y="657"/>
                </a:lnTo>
                <a:lnTo>
                  <a:pt x="6083" y="644"/>
                </a:lnTo>
                <a:lnTo>
                  <a:pt x="6089" y="631"/>
                </a:lnTo>
                <a:lnTo>
                  <a:pt x="6094" y="619"/>
                </a:lnTo>
                <a:lnTo>
                  <a:pt x="6101" y="608"/>
                </a:lnTo>
                <a:lnTo>
                  <a:pt x="6108" y="597"/>
                </a:lnTo>
                <a:lnTo>
                  <a:pt x="6115" y="586"/>
                </a:lnTo>
                <a:lnTo>
                  <a:pt x="6124" y="576"/>
                </a:lnTo>
                <a:lnTo>
                  <a:pt x="6133" y="567"/>
                </a:lnTo>
                <a:lnTo>
                  <a:pt x="6143" y="558"/>
                </a:lnTo>
                <a:lnTo>
                  <a:pt x="6160" y="545"/>
                </a:lnTo>
                <a:lnTo>
                  <a:pt x="6177" y="534"/>
                </a:lnTo>
                <a:lnTo>
                  <a:pt x="6196" y="524"/>
                </a:lnTo>
                <a:lnTo>
                  <a:pt x="6215" y="517"/>
                </a:lnTo>
                <a:lnTo>
                  <a:pt x="6235" y="510"/>
                </a:lnTo>
                <a:lnTo>
                  <a:pt x="6257" y="506"/>
                </a:lnTo>
                <a:lnTo>
                  <a:pt x="6279" y="503"/>
                </a:lnTo>
                <a:lnTo>
                  <a:pt x="6302" y="503"/>
                </a:lnTo>
                <a:lnTo>
                  <a:pt x="6314" y="503"/>
                </a:lnTo>
                <a:lnTo>
                  <a:pt x="6327" y="504"/>
                </a:lnTo>
                <a:lnTo>
                  <a:pt x="6340" y="505"/>
                </a:lnTo>
                <a:lnTo>
                  <a:pt x="6352" y="507"/>
                </a:lnTo>
                <a:lnTo>
                  <a:pt x="6364" y="509"/>
                </a:lnTo>
                <a:lnTo>
                  <a:pt x="6375" y="512"/>
                </a:lnTo>
                <a:lnTo>
                  <a:pt x="6386" y="516"/>
                </a:lnTo>
                <a:lnTo>
                  <a:pt x="6397" y="520"/>
                </a:lnTo>
                <a:lnTo>
                  <a:pt x="6408" y="524"/>
                </a:lnTo>
                <a:lnTo>
                  <a:pt x="6418" y="529"/>
                </a:lnTo>
                <a:lnTo>
                  <a:pt x="6428" y="535"/>
                </a:lnTo>
                <a:lnTo>
                  <a:pt x="6437" y="541"/>
                </a:lnTo>
                <a:lnTo>
                  <a:pt x="6447" y="547"/>
                </a:lnTo>
                <a:lnTo>
                  <a:pt x="6456" y="555"/>
                </a:lnTo>
                <a:lnTo>
                  <a:pt x="6464" y="562"/>
                </a:lnTo>
                <a:lnTo>
                  <a:pt x="6473" y="571"/>
                </a:lnTo>
                <a:lnTo>
                  <a:pt x="6481" y="579"/>
                </a:lnTo>
                <a:lnTo>
                  <a:pt x="6488" y="588"/>
                </a:lnTo>
                <a:lnTo>
                  <a:pt x="6495" y="598"/>
                </a:lnTo>
                <a:lnTo>
                  <a:pt x="6502" y="608"/>
                </a:lnTo>
                <a:lnTo>
                  <a:pt x="6508" y="618"/>
                </a:lnTo>
                <a:lnTo>
                  <a:pt x="6513" y="629"/>
                </a:lnTo>
                <a:lnTo>
                  <a:pt x="6518" y="640"/>
                </a:lnTo>
                <a:lnTo>
                  <a:pt x="6522" y="652"/>
                </a:lnTo>
                <a:lnTo>
                  <a:pt x="6526" y="664"/>
                </a:lnTo>
                <a:lnTo>
                  <a:pt x="6529" y="676"/>
                </a:lnTo>
                <a:lnTo>
                  <a:pt x="6533" y="690"/>
                </a:lnTo>
                <a:lnTo>
                  <a:pt x="6536" y="703"/>
                </a:lnTo>
                <a:lnTo>
                  <a:pt x="6537" y="716"/>
                </a:lnTo>
                <a:lnTo>
                  <a:pt x="6539" y="730"/>
                </a:lnTo>
                <a:lnTo>
                  <a:pt x="6539" y="745"/>
                </a:lnTo>
                <a:lnTo>
                  <a:pt x="6540" y="760"/>
                </a:lnTo>
                <a:lnTo>
                  <a:pt x="6539" y="783"/>
                </a:lnTo>
                <a:lnTo>
                  <a:pt x="6538" y="806"/>
                </a:lnTo>
                <a:lnTo>
                  <a:pt x="6536" y="827"/>
                </a:lnTo>
                <a:lnTo>
                  <a:pt x="6531" y="846"/>
                </a:lnTo>
                <a:lnTo>
                  <a:pt x="6527" y="865"/>
                </a:lnTo>
                <a:lnTo>
                  <a:pt x="6522" y="882"/>
                </a:lnTo>
                <a:lnTo>
                  <a:pt x="6516" y="898"/>
                </a:lnTo>
                <a:lnTo>
                  <a:pt x="6510" y="912"/>
                </a:lnTo>
                <a:lnTo>
                  <a:pt x="6502" y="926"/>
                </a:lnTo>
                <a:lnTo>
                  <a:pt x="6493" y="939"/>
                </a:lnTo>
                <a:lnTo>
                  <a:pt x="6484" y="951"/>
                </a:lnTo>
                <a:lnTo>
                  <a:pt x="6474" y="962"/>
                </a:lnTo>
                <a:lnTo>
                  <a:pt x="6463" y="972"/>
                </a:lnTo>
                <a:lnTo>
                  <a:pt x="6451" y="982"/>
                </a:lnTo>
                <a:lnTo>
                  <a:pt x="6438" y="991"/>
                </a:lnTo>
                <a:lnTo>
                  <a:pt x="6424" y="999"/>
                </a:lnTo>
                <a:lnTo>
                  <a:pt x="6410" y="1006"/>
                </a:lnTo>
                <a:lnTo>
                  <a:pt x="6396" y="1012"/>
                </a:lnTo>
                <a:lnTo>
                  <a:pt x="6381" y="1018"/>
                </a:lnTo>
                <a:lnTo>
                  <a:pt x="6366" y="1022"/>
                </a:lnTo>
                <a:lnTo>
                  <a:pt x="6351" y="1025"/>
                </a:lnTo>
                <a:lnTo>
                  <a:pt x="6335" y="1028"/>
                </a:lnTo>
                <a:lnTo>
                  <a:pt x="6318" y="1029"/>
                </a:lnTo>
                <a:lnTo>
                  <a:pt x="6302" y="1030"/>
                </a:lnTo>
                <a:lnTo>
                  <a:pt x="6289" y="1030"/>
                </a:lnTo>
                <a:lnTo>
                  <a:pt x="6276" y="1029"/>
                </a:lnTo>
                <a:lnTo>
                  <a:pt x="6263" y="1027"/>
                </a:lnTo>
                <a:lnTo>
                  <a:pt x="6251" y="1026"/>
                </a:lnTo>
                <a:lnTo>
                  <a:pt x="6239" y="1023"/>
                </a:lnTo>
                <a:lnTo>
                  <a:pt x="6228" y="1020"/>
                </a:lnTo>
                <a:lnTo>
                  <a:pt x="6217" y="1017"/>
                </a:lnTo>
                <a:lnTo>
                  <a:pt x="6206" y="1013"/>
                </a:lnTo>
                <a:lnTo>
                  <a:pt x="6195" y="1008"/>
                </a:lnTo>
                <a:lnTo>
                  <a:pt x="6185" y="1003"/>
                </a:lnTo>
                <a:lnTo>
                  <a:pt x="6175" y="998"/>
                </a:lnTo>
                <a:lnTo>
                  <a:pt x="6165" y="992"/>
                </a:lnTo>
                <a:lnTo>
                  <a:pt x="6156" y="985"/>
                </a:lnTo>
                <a:lnTo>
                  <a:pt x="6147" y="978"/>
                </a:lnTo>
                <a:lnTo>
                  <a:pt x="6139" y="970"/>
                </a:lnTo>
                <a:lnTo>
                  <a:pt x="6129" y="962"/>
                </a:lnTo>
                <a:lnTo>
                  <a:pt x="6121" y="953"/>
                </a:lnTo>
                <a:lnTo>
                  <a:pt x="6114" y="944"/>
                </a:lnTo>
                <a:lnTo>
                  <a:pt x="6107" y="934"/>
                </a:lnTo>
                <a:lnTo>
                  <a:pt x="6101" y="924"/>
                </a:lnTo>
                <a:lnTo>
                  <a:pt x="6095" y="914"/>
                </a:lnTo>
                <a:lnTo>
                  <a:pt x="6089" y="903"/>
                </a:lnTo>
                <a:lnTo>
                  <a:pt x="6085" y="891"/>
                </a:lnTo>
                <a:lnTo>
                  <a:pt x="6080" y="879"/>
                </a:lnTo>
                <a:lnTo>
                  <a:pt x="6076" y="867"/>
                </a:lnTo>
                <a:lnTo>
                  <a:pt x="6073" y="854"/>
                </a:lnTo>
                <a:lnTo>
                  <a:pt x="6070" y="840"/>
                </a:lnTo>
                <a:lnTo>
                  <a:pt x="6068" y="827"/>
                </a:lnTo>
                <a:lnTo>
                  <a:pt x="6066" y="812"/>
                </a:lnTo>
                <a:lnTo>
                  <a:pt x="6065" y="798"/>
                </a:lnTo>
                <a:lnTo>
                  <a:pt x="6064" y="782"/>
                </a:lnTo>
                <a:lnTo>
                  <a:pt x="6064" y="767"/>
                </a:lnTo>
                <a:close/>
                <a:moveTo>
                  <a:pt x="6152" y="767"/>
                </a:moveTo>
                <a:lnTo>
                  <a:pt x="6153" y="790"/>
                </a:lnTo>
                <a:lnTo>
                  <a:pt x="6155" y="812"/>
                </a:lnTo>
                <a:lnTo>
                  <a:pt x="6158" y="833"/>
                </a:lnTo>
                <a:lnTo>
                  <a:pt x="6163" y="851"/>
                </a:lnTo>
                <a:lnTo>
                  <a:pt x="6169" y="869"/>
                </a:lnTo>
                <a:lnTo>
                  <a:pt x="6176" y="885"/>
                </a:lnTo>
                <a:lnTo>
                  <a:pt x="6185" y="899"/>
                </a:lnTo>
                <a:lnTo>
                  <a:pt x="6195" y="912"/>
                </a:lnTo>
                <a:lnTo>
                  <a:pt x="6206" y="923"/>
                </a:lnTo>
                <a:lnTo>
                  <a:pt x="6217" y="933"/>
                </a:lnTo>
                <a:lnTo>
                  <a:pt x="6230" y="941"/>
                </a:lnTo>
                <a:lnTo>
                  <a:pt x="6243" y="948"/>
                </a:lnTo>
                <a:lnTo>
                  <a:pt x="6256" y="953"/>
                </a:lnTo>
                <a:lnTo>
                  <a:pt x="6271" y="957"/>
                </a:lnTo>
                <a:lnTo>
                  <a:pt x="6286" y="959"/>
                </a:lnTo>
                <a:lnTo>
                  <a:pt x="6302" y="960"/>
                </a:lnTo>
                <a:lnTo>
                  <a:pt x="6317" y="959"/>
                </a:lnTo>
                <a:lnTo>
                  <a:pt x="6333" y="957"/>
                </a:lnTo>
                <a:lnTo>
                  <a:pt x="6347" y="953"/>
                </a:lnTo>
                <a:lnTo>
                  <a:pt x="6361" y="948"/>
                </a:lnTo>
                <a:lnTo>
                  <a:pt x="6374" y="941"/>
                </a:lnTo>
                <a:lnTo>
                  <a:pt x="6386" y="933"/>
                </a:lnTo>
                <a:lnTo>
                  <a:pt x="6398" y="923"/>
                </a:lnTo>
                <a:lnTo>
                  <a:pt x="6409" y="911"/>
                </a:lnTo>
                <a:lnTo>
                  <a:pt x="6419" y="899"/>
                </a:lnTo>
                <a:lnTo>
                  <a:pt x="6427" y="884"/>
                </a:lnTo>
                <a:lnTo>
                  <a:pt x="6435" y="868"/>
                </a:lnTo>
                <a:lnTo>
                  <a:pt x="6441" y="850"/>
                </a:lnTo>
                <a:lnTo>
                  <a:pt x="6445" y="831"/>
                </a:lnTo>
                <a:lnTo>
                  <a:pt x="6449" y="810"/>
                </a:lnTo>
                <a:lnTo>
                  <a:pt x="6450" y="788"/>
                </a:lnTo>
                <a:lnTo>
                  <a:pt x="6451" y="764"/>
                </a:lnTo>
                <a:lnTo>
                  <a:pt x="6450" y="741"/>
                </a:lnTo>
                <a:lnTo>
                  <a:pt x="6448" y="720"/>
                </a:lnTo>
                <a:lnTo>
                  <a:pt x="6445" y="700"/>
                </a:lnTo>
                <a:lnTo>
                  <a:pt x="6440" y="681"/>
                </a:lnTo>
                <a:lnTo>
                  <a:pt x="6434" y="664"/>
                </a:lnTo>
                <a:lnTo>
                  <a:pt x="6427" y="648"/>
                </a:lnTo>
                <a:lnTo>
                  <a:pt x="6418" y="634"/>
                </a:lnTo>
                <a:lnTo>
                  <a:pt x="6409" y="622"/>
                </a:lnTo>
                <a:lnTo>
                  <a:pt x="6398" y="610"/>
                </a:lnTo>
                <a:lnTo>
                  <a:pt x="6386" y="601"/>
                </a:lnTo>
                <a:lnTo>
                  <a:pt x="6374" y="592"/>
                </a:lnTo>
                <a:lnTo>
                  <a:pt x="6361" y="586"/>
                </a:lnTo>
                <a:lnTo>
                  <a:pt x="6347" y="580"/>
                </a:lnTo>
                <a:lnTo>
                  <a:pt x="6333" y="577"/>
                </a:lnTo>
                <a:lnTo>
                  <a:pt x="6317" y="574"/>
                </a:lnTo>
                <a:lnTo>
                  <a:pt x="6302" y="574"/>
                </a:lnTo>
                <a:lnTo>
                  <a:pt x="6286" y="574"/>
                </a:lnTo>
                <a:lnTo>
                  <a:pt x="6271" y="577"/>
                </a:lnTo>
                <a:lnTo>
                  <a:pt x="6256" y="580"/>
                </a:lnTo>
                <a:lnTo>
                  <a:pt x="6243" y="585"/>
                </a:lnTo>
                <a:lnTo>
                  <a:pt x="6230" y="592"/>
                </a:lnTo>
                <a:lnTo>
                  <a:pt x="6217" y="600"/>
                </a:lnTo>
                <a:lnTo>
                  <a:pt x="6206" y="610"/>
                </a:lnTo>
                <a:lnTo>
                  <a:pt x="6195" y="621"/>
                </a:lnTo>
                <a:lnTo>
                  <a:pt x="6185" y="634"/>
                </a:lnTo>
                <a:lnTo>
                  <a:pt x="6176" y="648"/>
                </a:lnTo>
                <a:lnTo>
                  <a:pt x="6169" y="664"/>
                </a:lnTo>
                <a:lnTo>
                  <a:pt x="6163" y="681"/>
                </a:lnTo>
                <a:lnTo>
                  <a:pt x="6158" y="701"/>
                </a:lnTo>
                <a:lnTo>
                  <a:pt x="6155" y="722"/>
                </a:lnTo>
                <a:lnTo>
                  <a:pt x="6153" y="743"/>
                </a:lnTo>
                <a:lnTo>
                  <a:pt x="6152" y="767"/>
                </a:lnTo>
                <a:close/>
                <a:moveTo>
                  <a:pt x="6938" y="1019"/>
                </a:moveTo>
                <a:lnTo>
                  <a:pt x="6938" y="955"/>
                </a:lnTo>
                <a:lnTo>
                  <a:pt x="6931" y="964"/>
                </a:lnTo>
                <a:lnTo>
                  <a:pt x="6925" y="973"/>
                </a:lnTo>
                <a:lnTo>
                  <a:pt x="6918" y="980"/>
                </a:lnTo>
                <a:lnTo>
                  <a:pt x="6911" y="988"/>
                </a:lnTo>
                <a:lnTo>
                  <a:pt x="6903" y="994"/>
                </a:lnTo>
                <a:lnTo>
                  <a:pt x="6895" y="1001"/>
                </a:lnTo>
                <a:lnTo>
                  <a:pt x="6887" y="1006"/>
                </a:lnTo>
                <a:lnTo>
                  <a:pt x="6878" y="1011"/>
                </a:lnTo>
                <a:lnTo>
                  <a:pt x="6869" y="1015"/>
                </a:lnTo>
                <a:lnTo>
                  <a:pt x="6860" y="1019"/>
                </a:lnTo>
                <a:lnTo>
                  <a:pt x="6850" y="1022"/>
                </a:lnTo>
                <a:lnTo>
                  <a:pt x="6840" y="1025"/>
                </a:lnTo>
                <a:lnTo>
                  <a:pt x="6830" y="1027"/>
                </a:lnTo>
                <a:lnTo>
                  <a:pt x="6819" y="1029"/>
                </a:lnTo>
                <a:lnTo>
                  <a:pt x="6808" y="1029"/>
                </a:lnTo>
                <a:lnTo>
                  <a:pt x="6796" y="1030"/>
                </a:lnTo>
                <a:lnTo>
                  <a:pt x="6781" y="1029"/>
                </a:lnTo>
                <a:lnTo>
                  <a:pt x="6767" y="1028"/>
                </a:lnTo>
                <a:lnTo>
                  <a:pt x="6752" y="1025"/>
                </a:lnTo>
                <a:lnTo>
                  <a:pt x="6738" y="1021"/>
                </a:lnTo>
                <a:lnTo>
                  <a:pt x="6724" y="1017"/>
                </a:lnTo>
                <a:lnTo>
                  <a:pt x="6710" y="1011"/>
                </a:lnTo>
                <a:lnTo>
                  <a:pt x="6697" y="1004"/>
                </a:lnTo>
                <a:lnTo>
                  <a:pt x="6684" y="997"/>
                </a:lnTo>
                <a:lnTo>
                  <a:pt x="6672" y="988"/>
                </a:lnTo>
                <a:lnTo>
                  <a:pt x="6661" y="978"/>
                </a:lnTo>
                <a:lnTo>
                  <a:pt x="6650" y="968"/>
                </a:lnTo>
                <a:lnTo>
                  <a:pt x="6640" y="957"/>
                </a:lnTo>
                <a:lnTo>
                  <a:pt x="6630" y="945"/>
                </a:lnTo>
                <a:lnTo>
                  <a:pt x="6621" y="932"/>
                </a:lnTo>
                <a:lnTo>
                  <a:pt x="6613" y="918"/>
                </a:lnTo>
                <a:lnTo>
                  <a:pt x="6606" y="904"/>
                </a:lnTo>
                <a:lnTo>
                  <a:pt x="6599" y="889"/>
                </a:lnTo>
                <a:lnTo>
                  <a:pt x="6594" y="873"/>
                </a:lnTo>
                <a:lnTo>
                  <a:pt x="6589" y="857"/>
                </a:lnTo>
                <a:lnTo>
                  <a:pt x="6585" y="840"/>
                </a:lnTo>
                <a:lnTo>
                  <a:pt x="6582" y="823"/>
                </a:lnTo>
                <a:lnTo>
                  <a:pt x="6580" y="805"/>
                </a:lnTo>
                <a:lnTo>
                  <a:pt x="6579" y="786"/>
                </a:lnTo>
                <a:lnTo>
                  <a:pt x="6578" y="767"/>
                </a:lnTo>
                <a:lnTo>
                  <a:pt x="6579" y="749"/>
                </a:lnTo>
                <a:lnTo>
                  <a:pt x="6580" y="730"/>
                </a:lnTo>
                <a:lnTo>
                  <a:pt x="6582" y="713"/>
                </a:lnTo>
                <a:lnTo>
                  <a:pt x="6585" y="695"/>
                </a:lnTo>
                <a:lnTo>
                  <a:pt x="6588" y="677"/>
                </a:lnTo>
                <a:lnTo>
                  <a:pt x="6592" y="661"/>
                </a:lnTo>
                <a:lnTo>
                  <a:pt x="6598" y="645"/>
                </a:lnTo>
                <a:lnTo>
                  <a:pt x="6603" y="629"/>
                </a:lnTo>
                <a:lnTo>
                  <a:pt x="6610" y="614"/>
                </a:lnTo>
                <a:lnTo>
                  <a:pt x="6618" y="600"/>
                </a:lnTo>
                <a:lnTo>
                  <a:pt x="6626" y="587"/>
                </a:lnTo>
                <a:lnTo>
                  <a:pt x="6635" y="575"/>
                </a:lnTo>
                <a:lnTo>
                  <a:pt x="6645" y="564"/>
                </a:lnTo>
                <a:lnTo>
                  <a:pt x="6655" y="553"/>
                </a:lnTo>
                <a:lnTo>
                  <a:pt x="6667" y="544"/>
                </a:lnTo>
                <a:lnTo>
                  <a:pt x="6679" y="535"/>
                </a:lnTo>
                <a:lnTo>
                  <a:pt x="6692" y="528"/>
                </a:lnTo>
                <a:lnTo>
                  <a:pt x="6705" y="521"/>
                </a:lnTo>
                <a:lnTo>
                  <a:pt x="6718" y="515"/>
                </a:lnTo>
                <a:lnTo>
                  <a:pt x="6732" y="511"/>
                </a:lnTo>
                <a:lnTo>
                  <a:pt x="6747" y="507"/>
                </a:lnTo>
                <a:lnTo>
                  <a:pt x="6762" y="505"/>
                </a:lnTo>
                <a:lnTo>
                  <a:pt x="6777" y="503"/>
                </a:lnTo>
                <a:lnTo>
                  <a:pt x="6792" y="503"/>
                </a:lnTo>
                <a:lnTo>
                  <a:pt x="6804" y="503"/>
                </a:lnTo>
                <a:lnTo>
                  <a:pt x="6815" y="504"/>
                </a:lnTo>
                <a:lnTo>
                  <a:pt x="6825" y="505"/>
                </a:lnTo>
                <a:lnTo>
                  <a:pt x="6836" y="507"/>
                </a:lnTo>
                <a:lnTo>
                  <a:pt x="6846" y="510"/>
                </a:lnTo>
                <a:lnTo>
                  <a:pt x="6855" y="513"/>
                </a:lnTo>
                <a:lnTo>
                  <a:pt x="6865" y="517"/>
                </a:lnTo>
                <a:lnTo>
                  <a:pt x="6874" y="522"/>
                </a:lnTo>
                <a:lnTo>
                  <a:pt x="6882" y="527"/>
                </a:lnTo>
                <a:lnTo>
                  <a:pt x="6891" y="532"/>
                </a:lnTo>
                <a:lnTo>
                  <a:pt x="6898" y="538"/>
                </a:lnTo>
                <a:lnTo>
                  <a:pt x="6906" y="544"/>
                </a:lnTo>
                <a:lnTo>
                  <a:pt x="6913" y="551"/>
                </a:lnTo>
                <a:lnTo>
                  <a:pt x="6919" y="557"/>
                </a:lnTo>
                <a:lnTo>
                  <a:pt x="6926" y="565"/>
                </a:lnTo>
                <a:lnTo>
                  <a:pt x="6931" y="572"/>
                </a:lnTo>
                <a:lnTo>
                  <a:pt x="6931" y="322"/>
                </a:lnTo>
                <a:lnTo>
                  <a:pt x="7018" y="322"/>
                </a:lnTo>
                <a:lnTo>
                  <a:pt x="7018" y="1019"/>
                </a:lnTo>
                <a:lnTo>
                  <a:pt x="6938" y="1019"/>
                </a:lnTo>
                <a:close/>
                <a:moveTo>
                  <a:pt x="6666" y="767"/>
                </a:moveTo>
                <a:lnTo>
                  <a:pt x="6666" y="791"/>
                </a:lnTo>
                <a:lnTo>
                  <a:pt x="6668" y="813"/>
                </a:lnTo>
                <a:lnTo>
                  <a:pt x="6672" y="833"/>
                </a:lnTo>
                <a:lnTo>
                  <a:pt x="6676" y="852"/>
                </a:lnTo>
                <a:lnTo>
                  <a:pt x="6682" y="869"/>
                </a:lnTo>
                <a:lnTo>
                  <a:pt x="6689" y="885"/>
                </a:lnTo>
                <a:lnTo>
                  <a:pt x="6697" y="899"/>
                </a:lnTo>
                <a:lnTo>
                  <a:pt x="6707" y="912"/>
                </a:lnTo>
                <a:lnTo>
                  <a:pt x="6717" y="923"/>
                </a:lnTo>
                <a:lnTo>
                  <a:pt x="6728" y="933"/>
                </a:lnTo>
                <a:lnTo>
                  <a:pt x="6741" y="941"/>
                </a:lnTo>
                <a:lnTo>
                  <a:pt x="6752" y="948"/>
                </a:lnTo>
                <a:lnTo>
                  <a:pt x="6765" y="953"/>
                </a:lnTo>
                <a:lnTo>
                  <a:pt x="6778" y="957"/>
                </a:lnTo>
                <a:lnTo>
                  <a:pt x="6791" y="959"/>
                </a:lnTo>
                <a:lnTo>
                  <a:pt x="6804" y="960"/>
                </a:lnTo>
                <a:lnTo>
                  <a:pt x="6818" y="959"/>
                </a:lnTo>
                <a:lnTo>
                  <a:pt x="6832" y="957"/>
                </a:lnTo>
                <a:lnTo>
                  <a:pt x="6844" y="953"/>
                </a:lnTo>
                <a:lnTo>
                  <a:pt x="6856" y="948"/>
                </a:lnTo>
                <a:lnTo>
                  <a:pt x="6868" y="942"/>
                </a:lnTo>
                <a:lnTo>
                  <a:pt x="6879" y="934"/>
                </a:lnTo>
                <a:lnTo>
                  <a:pt x="6890" y="925"/>
                </a:lnTo>
                <a:lnTo>
                  <a:pt x="6900" y="914"/>
                </a:lnTo>
                <a:lnTo>
                  <a:pt x="6909" y="902"/>
                </a:lnTo>
                <a:lnTo>
                  <a:pt x="6917" y="888"/>
                </a:lnTo>
                <a:lnTo>
                  <a:pt x="6924" y="873"/>
                </a:lnTo>
                <a:lnTo>
                  <a:pt x="6929" y="856"/>
                </a:lnTo>
                <a:lnTo>
                  <a:pt x="6935" y="838"/>
                </a:lnTo>
                <a:lnTo>
                  <a:pt x="6938" y="818"/>
                </a:lnTo>
                <a:lnTo>
                  <a:pt x="6940" y="797"/>
                </a:lnTo>
                <a:lnTo>
                  <a:pt x="6940" y="774"/>
                </a:lnTo>
                <a:lnTo>
                  <a:pt x="6940" y="750"/>
                </a:lnTo>
                <a:lnTo>
                  <a:pt x="6938" y="726"/>
                </a:lnTo>
                <a:lnTo>
                  <a:pt x="6935" y="705"/>
                </a:lnTo>
                <a:lnTo>
                  <a:pt x="6929" y="684"/>
                </a:lnTo>
                <a:lnTo>
                  <a:pt x="6924" y="666"/>
                </a:lnTo>
                <a:lnTo>
                  <a:pt x="6917" y="649"/>
                </a:lnTo>
                <a:lnTo>
                  <a:pt x="6909" y="635"/>
                </a:lnTo>
                <a:lnTo>
                  <a:pt x="6899" y="622"/>
                </a:lnTo>
                <a:lnTo>
                  <a:pt x="6889" y="611"/>
                </a:lnTo>
                <a:lnTo>
                  <a:pt x="6878" y="601"/>
                </a:lnTo>
                <a:lnTo>
                  <a:pt x="6867" y="592"/>
                </a:lnTo>
                <a:lnTo>
                  <a:pt x="6855" y="586"/>
                </a:lnTo>
                <a:lnTo>
                  <a:pt x="6842" y="580"/>
                </a:lnTo>
                <a:lnTo>
                  <a:pt x="6829" y="577"/>
                </a:lnTo>
                <a:lnTo>
                  <a:pt x="6815" y="574"/>
                </a:lnTo>
                <a:lnTo>
                  <a:pt x="6801" y="574"/>
                </a:lnTo>
                <a:lnTo>
                  <a:pt x="6787" y="574"/>
                </a:lnTo>
                <a:lnTo>
                  <a:pt x="6773" y="576"/>
                </a:lnTo>
                <a:lnTo>
                  <a:pt x="6760" y="580"/>
                </a:lnTo>
                <a:lnTo>
                  <a:pt x="6748" y="585"/>
                </a:lnTo>
                <a:lnTo>
                  <a:pt x="6737" y="592"/>
                </a:lnTo>
                <a:lnTo>
                  <a:pt x="6724" y="600"/>
                </a:lnTo>
                <a:lnTo>
                  <a:pt x="6714" y="609"/>
                </a:lnTo>
                <a:lnTo>
                  <a:pt x="6704" y="620"/>
                </a:lnTo>
                <a:lnTo>
                  <a:pt x="6695" y="632"/>
                </a:lnTo>
                <a:lnTo>
                  <a:pt x="6687" y="646"/>
                </a:lnTo>
                <a:lnTo>
                  <a:pt x="6681" y="662"/>
                </a:lnTo>
                <a:lnTo>
                  <a:pt x="6675" y="680"/>
                </a:lnTo>
                <a:lnTo>
                  <a:pt x="6671" y="700"/>
                </a:lnTo>
                <a:lnTo>
                  <a:pt x="6668" y="721"/>
                </a:lnTo>
                <a:lnTo>
                  <a:pt x="6666" y="743"/>
                </a:lnTo>
                <a:lnTo>
                  <a:pt x="6666" y="767"/>
                </a:lnTo>
                <a:close/>
                <a:moveTo>
                  <a:pt x="7124" y="1019"/>
                </a:moveTo>
                <a:lnTo>
                  <a:pt x="7124" y="513"/>
                </a:lnTo>
                <a:lnTo>
                  <a:pt x="7202" y="513"/>
                </a:lnTo>
                <a:lnTo>
                  <a:pt x="7202" y="585"/>
                </a:lnTo>
                <a:lnTo>
                  <a:pt x="7209" y="575"/>
                </a:lnTo>
                <a:lnTo>
                  <a:pt x="7216" y="566"/>
                </a:lnTo>
                <a:lnTo>
                  <a:pt x="7224" y="557"/>
                </a:lnTo>
                <a:lnTo>
                  <a:pt x="7232" y="549"/>
                </a:lnTo>
                <a:lnTo>
                  <a:pt x="7241" y="541"/>
                </a:lnTo>
                <a:lnTo>
                  <a:pt x="7250" y="535"/>
                </a:lnTo>
                <a:lnTo>
                  <a:pt x="7260" y="529"/>
                </a:lnTo>
                <a:lnTo>
                  <a:pt x="7269" y="523"/>
                </a:lnTo>
                <a:lnTo>
                  <a:pt x="7280" y="518"/>
                </a:lnTo>
                <a:lnTo>
                  <a:pt x="7290" y="514"/>
                </a:lnTo>
                <a:lnTo>
                  <a:pt x="7301" y="511"/>
                </a:lnTo>
                <a:lnTo>
                  <a:pt x="7313" y="508"/>
                </a:lnTo>
                <a:lnTo>
                  <a:pt x="7324" y="505"/>
                </a:lnTo>
                <a:lnTo>
                  <a:pt x="7338" y="504"/>
                </a:lnTo>
                <a:lnTo>
                  <a:pt x="7350" y="503"/>
                </a:lnTo>
                <a:lnTo>
                  <a:pt x="7363" y="503"/>
                </a:lnTo>
                <a:lnTo>
                  <a:pt x="7374" y="503"/>
                </a:lnTo>
                <a:lnTo>
                  <a:pt x="7385" y="504"/>
                </a:lnTo>
                <a:lnTo>
                  <a:pt x="7396" y="505"/>
                </a:lnTo>
                <a:lnTo>
                  <a:pt x="7407" y="507"/>
                </a:lnTo>
                <a:lnTo>
                  <a:pt x="7417" y="509"/>
                </a:lnTo>
                <a:lnTo>
                  <a:pt x="7427" y="512"/>
                </a:lnTo>
                <a:lnTo>
                  <a:pt x="7437" y="515"/>
                </a:lnTo>
                <a:lnTo>
                  <a:pt x="7447" y="519"/>
                </a:lnTo>
                <a:lnTo>
                  <a:pt x="7456" y="523"/>
                </a:lnTo>
                <a:lnTo>
                  <a:pt x="7465" y="528"/>
                </a:lnTo>
                <a:lnTo>
                  <a:pt x="7473" y="533"/>
                </a:lnTo>
                <a:lnTo>
                  <a:pt x="7480" y="538"/>
                </a:lnTo>
                <a:lnTo>
                  <a:pt x="7487" y="543"/>
                </a:lnTo>
                <a:lnTo>
                  <a:pt x="7493" y="549"/>
                </a:lnTo>
                <a:lnTo>
                  <a:pt x="7499" y="555"/>
                </a:lnTo>
                <a:lnTo>
                  <a:pt x="7504" y="562"/>
                </a:lnTo>
                <a:lnTo>
                  <a:pt x="7513" y="576"/>
                </a:lnTo>
                <a:lnTo>
                  <a:pt x="7520" y="591"/>
                </a:lnTo>
                <a:lnTo>
                  <a:pt x="7526" y="607"/>
                </a:lnTo>
                <a:lnTo>
                  <a:pt x="7531" y="625"/>
                </a:lnTo>
                <a:lnTo>
                  <a:pt x="7533" y="639"/>
                </a:lnTo>
                <a:lnTo>
                  <a:pt x="7534" y="658"/>
                </a:lnTo>
                <a:lnTo>
                  <a:pt x="7535" y="681"/>
                </a:lnTo>
                <a:lnTo>
                  <a:pt x="7535" y="709"/>
                </a:lnTo>
                <a:lnTo>
                  <a:pt x="7535" y="1019"/>
                </a:lnTo>
                <a:lnTo>
                  <a:pt x="7450" y="1019"/>
                </a:lnTo>
                <a:lnTo>
                  <a:pt x="7450" y="712"/>
                </a:lnTo>
                <a:lnTo>
                  <a:pt x="7449" y="688"/>
                </a:lnTo>
                <a:lnTo>
                  <a:pt x="7447" y="666"/>
                </a:lnTo>
                <a:lnTo>
                  <a:pt x="7444" y="648"/>
                </a:lnTo>
                <a:lnTo>
                  <a:pt x="7440" y="633"/>
                </a:lnTo>
                <a:lnTo>
                  <a:pt x="7437" y="627"/>
                </a:lnTo>
                <a:lnTo>
                  <a:pt x="7434" y="621"/>
                </a:lnTo>
                <a:lnTo>
                  <a:pt x="7430" y="615"/>
                </a:lnTo>
                <a:lnTo>
                  <a:pt x="7426" y="610"/>
                </a:lnTo>
                <a:lnTo>
                  <a:pt x="7421" y="605"/>
                </a:lnTo>
                <a:lnTo>
                  <a:pt x="7416" y="600"/>
                </a:lnTo>
                <a:lnTo>
                  <a:pt x="7411" y="596"/>
                </a:lnTo>
                <a:lnTo>
                  <a:pt x="7404" y="592"/>
                </a:lnTo>
                <a:lnTo>
                  <a:pt x="7398" y="588"/>
                </a:lnTo>
                <a:lnTo>
                  <a:pt x="7391" y="585"/>
                </a:lnTo>
                <a:lnTo>
                  <a:pt x="7384" y="582"/>
                </a:lnTo>
                <a:lnTo>
                  <a:pt x="7377" y="580"/>
                </a:lnTo>
                <a:lnTo>
                  <a:pt x="7369" y="579"/>
                </a:lnTo>
                <a:lnTo>
                  <a:pt x="7361" y="577"/>
                </a:lnTo>
                <a:lnTo>
                  <a:pt x="7353" y="577"/>
                </a:lnTo>
                <a:lnTo>
                  <a:pt x="7345" y="576"/>
                </a:lnTo>
                <a:lnTo>
                  <a:pt x="7331" y="577"/>
                </a:lnTo>
                <a:lnTo>
                  <a:pt x="7318" y="579"/>
                </a:lnTo>
                <a:lnTo>
                  <a:pt x="7305" y="581"/>
                </a:lnTo>
                <a:lnTo>
                  <a:pt x="7293" y="585"/>
                </a:lnTo>
                <a:lnTo>
                  <a:pt x="7282" y="590"/>
                </a:lnTo>
                <a:lnTo>
                  <a:pt x="7271" y="596"/>
                </a:lnTo>
                <a:lnTo>
                  <a:pt x="7260" y="603"/>
                </a:lnTo>
                <a:lnTo>
                  <a:pt x="7250" y="611"/>
                </a:lnTo>
                <a:lnTo>
                  <a:pt x="7245" y="616"/>
                </a:lnTo>
                <a:lnTo>
                  <a:pt x="7241" y="621"/>
                </a:lnTo>
                <a:lnTo>
                  <a:pt x="7236" y="626"/>
                </a:lnTo>
                <a:lnTo>
                  <a:pt x="7233" y="632"/>
                </a:lnTo>
                <a:lnTo>
                  <a:pt x="7226" y="646"/>
                </a:lnTo>
                <a:lnTo>
                  <a:pt x="7220" y="661"/>
                </a:lnTo>
                <a:lnTo>
                  <a:pt x="7216" y="679"/>
                </a:lnTo>
                <a:lnTo>
                  <a:pt x="7213" y="699"/>
                </a:lnTo>
                <a:lnTo>
                  <a:pt x="7211" y="720"/>
                </a:lnTo>
                <a:lnTo>
                  <a:pt x="7210" y="744"/>
                </a:lnTo>
                <a:lnTo>
                  <a:pt x="7210" y="1019"/>
                </a:lnTo>
                <a:lnTo>
                  <a:pt x="7124" y="1019"/>
                </a:lnTo>
                <a:close/>
                <a:moveTo>
                  <a:pt x="7668" y="1019"/>
                </a:moveTo>
                <a:lnTo>
                  <a:pt x="7668" y="513"/>
                </a:lnTo>
                <a:lnTo>
                  <a:pt x="7755" y="513"/>
                </a:lnTo>
                <a:lnTo>
                  <a:pt x="7755" y="1019"/>
                </a:lnTo>
                <a:lnTo>
                  <a:pt x="7668" y="1019"/>
                </a:lnTo>
                <a:close/>
                <a:moveTo>
                  <a:pt x="7640" y="451"/>
                </a:moveTo>
                <a:lnTo>
                  <a:pt x="7702" y="318"/>
                </a:lnTo>
                <a:lnTo>
                  <a:pt x="7816" y="318"/>
                </a:lnTo>
                <a:lnTo>
                  <a:pt x="7711" y="451"/>
                </a:lnTo>
                <a:lnTo>
                  <a:pt x="7640" y="451"/>
                </a:lnTo>
                <a:close/>
                <a:moveTo>
                  <a:pt x="8127" y="1214"/>
                </a:moveTo>
                <a:lnTo>
                  <a:pt x="8127" y="513"/>
                </a:lnTo>
                <a:lnTo>
                  <a:pt x="8206" y="513"/>
                </a:lnTo>
                <a:lnTo>
                  <a:pt x="8206" y="580"/>
                </a:lnTo>
                <a:lnTo>
                  <a:pt x="8213" y="570"/>
                </a:lnTo>
                <a:lnTo>
                  <a:pt x="8220" y="562"/>
                </a:lnTo>
                <a:lnTo>
                  <a:pt x="8227" y="553"/>
                </a:lnTo>
                <a:lnTo>
                  <a:pt x="8235" y="546"/>
                </a:lnTo>
                <a:lnTo>
                  <a:pt x="8243" y="539"/>
                </a:lnTo>
                <a:lnTo>
                  <a:pt x="8251" y="533"/>
                </a:lnTo>
                <a:lnTo>
                  <a:pt x="8259" y="527"/>
                </a:lnTo>
                <a:lnTo>
                  <a:pt x="8268" y="522"/>
                </a:lnTo>
                <a:lnTo>
                  <a:pt x="8277" y="517"/>
                </a:lnTo>
                <a:lnTo>
                  <a:pt x="8286" y="513"/>
                </a:lnTo>
                <a:lnTo>
                  <a:pt x="8296" y="510"/>
                </a:lnTo>
                <a:lnTo>
                  <a:pt x="8306" y="507"/>
                </a:lnTo>
                <a:lnTo>
                  <a:pt x="8317" y="505"/>
                </a:lnTo>
                <a:lnTo>
                  <a:pt x="8328" y="504"/>
                </a:lnTo>
                <a:lnTo>
                  <a:pt x="8340" y="503"/>
                </a:lnTo>
                <a:lnTo>
                  <a:pt x="8353" y="503"/>
                </a:lnTo>
                <a:lnTo>
                  <a:pt x="8369" y="503"/>
                </a:lnTo>
                <a:lnTo>
                  <a:pt x="8384" y="505"/>
                </a:lnTo>
                <a:lnTo>
                  <a:pt x="8399" y="507"/>
                </a:lnTo>
                <a:lnTo>
                  <a:pt x="8414" y="511"/>
                </a:lnTo>
                <a:lnTo>
                  <a:pt x="8428" y="515"/>
                </a:lnTo>
                <a:lnTo>
                  <a:pt x="8441" y="521"/>
                </a:lnTo>
                <a:lnTo>
                  <a:pt x="8454" y="528"/>
                </a:lnTo>
                <a:lnTo>
                  <a:pt x="8467" y="536"/>
                </a:lnTo>
                <a:lnTo>
                  <a:pt x="8479" y="544"/>
                </a:lnTo>
                <a:lnTo>
                  <a:pt x="8490" y="554"/>
                </a:lnTo>
                <a:lnTo>
                  <a:pt x="8500" y="564"/>
                </a:lnTo>
                <a:lnTo>
                  <a:pt x="8510" y="576"/>
                </a:lnTo>
                <a:lnTo>
                  <a:pt x="8519" y="588"/>
                </a:lnTo>
                <a:lnTo>
                  <a:pt x="8527" y="601"/>
                </a:lnTo>
                <a:lnTo>
                  <a:pt x="8535" y="615"/>
                </a:lnTo>
                <a:lnTo>
                  <a:pt x="8541" y="629"/>
                </a:lnTo>
                <a:lnTo>
                  <a:pt x="8548" y="645"/>
                </a:lnTo>
                <a:lnTo>
                  <a:pt x="8553" y="660"/>
                </a:lnTo>
                <a:lnTo>
                  <a:pt x="8558" y="676"/>
                </a:lnTo>
                <a:lnTo>
                  <a:pt x="8561" y="694"/>
                </a:lnTo>
                <a:lnTo>
                  <a:pt x="8564" y="710"/>
                </a:lnTo>
                <a:lnTo>
                  <a:pt x="8566" y="728"/>
                </a:lnTo>
                <a:lnTo>
                  <a:pt x="8567" y="745"/>
                </a:lnTo>
                <a:lnTo>
                  <a:pt x="8568" y="763"/>
                </a:lnTo>
                <a:lnTo>
                  <a:pt x="8567" y="782"/>
                </a:lnTo>
                <a:lnTo>
                  <a:pt x="8566" y="801"/>
                </a:lnTo>
                <a:lnTo>
                  <a:pt x="8564" y="819"/>
                </a:lnTo>
                <a:lnTo>
                  <a:pt x="8561" y="836"/>
                </a:lnTo>
                <a:lnTo>
                  <a:pt x="8557" y="853"/>
                </a:lnTo>
                <a:lnTo>
                  <a:pt x="8552" y="870"/>
                </a:lnTo>
                <a:lnTo>
                  <a:pt x="8546" y="886"/>
                </a:lnTo>
                <a:lnTo>
                  <a:pt x="8539" y="902"/>
                </a:lnTo>
                <a:lnTo>
                  <a:pt x="8531" y="917"/>
                </a:lnTo>
                <a:lnTo>
                  <a:pt x="8523" y="931"/>
                </a:lnTo>
                <a:lnTo>
                  <a:pt x="8514" y="944"/>
                </a:lnTo>
                <a:lnTo>
                  <a:pt x="8505" y="957"/>
                </a:lnTo>
                <a:lnTo>
                  <a:pt x="8494" y="968"/>
                </a:lnTo>
                <a:lnTo>
                  <a:pt x="8483" y="979"/>
                </a:lnTo>
                <a:lnTo>
                  <a:pt x="8471" y="988"/>
                </a:lnTo>
                <a:lnTo>
                  <a:pt x="8458" y="997"/>
                </a:lnTo>
                <a:lnTo>
                  <a:pt x="8445" y="1005"/>
                </a:lnTo>
                <a:lnTo>
                  <a:pt x="8431" y="1011"/>
                </a:lnTo>
                <a:lnTo>
                  <a:pt x="8418" y="1017"/>
                </a:lnTo>
                <a:lnTo>
                  <a:pt x="8404" y="1022"/>
                </a:lnTo>
                <a:lnTo>
                  <a:pt x="8390" y="1025"/>
                </a:lnTo>
                <a:lnTo>
                  <a:pt x="8376" y="1028"/>
                </a:lnTo>
                <a:lnTo>
                  <a:pt x="8361" y="1029"/>
                </a:lnTo>
                <a:lnTo>
                  <a:pt x="8347" y="1030"/>
                </a:lnTo>
                <a:lnTo>
                  <a:pt x="8335" y="1029"/>
                </a:lnTo>
                <a:lnTo>
                  <a:pt x="8325" y="1029"/>
                </a:lnTo>
                <a:lnTo>
                  <a:pt x="8315" y="1027"/>
                </a:lnTo>
                <a:lnTo>
                  <a:pt x="8305" y="1025"/>
                </a:lnTo>
                <a:lnTo>
                  <a:pt x="8296" y="1023"/>
                </a:lnTo>
                <a:lnTo>
                  <a:pt x="8287" y="1020"/>
                </a:lnTo>
                <a:lnTo>
                  <a:pt x="8278" y="1016"/>
                </a:lnTo>
                <a:lnTo>
                  <a:pt x="8269" y="1012"/>
                </a:lnTo>
                <a:lnTo>
                  <a:pt x="8253" y="1002"/>
                </a:lnTo>
                <a:lnTo>
                  <a:pt x="8238" y="991"/>
                </a:lnTo>
                <a:lnTo>
                  <a:pt x="8225" y="980"/>
                </a:lnTo>
                <a:lnTo>
                  <a:pt x="8213" y="966"/>
                </a:lnTo>
                <a:lnTo>
                  <a:pt x="8213" y="1214"/>
                </a:lnTo>
                <a:lnTo>
                  <a:pt x="8127" y="1214"/>
                </a:lnTo>
                <a:close/>
                <a:moveTo>
                  <a:pt x="8206" y="770"/>
                </a:moveTo>
                <a:lnTo>
                  <a:pt x="8206" y="793"/>
                </a:lnTo>
                <a:lnTo>
                  <a:pt x="8208" y="815"/>
                </a:lnTo>
                <a:lnTo>
                  <a:pt x="8211" y="835"/>
                </a:lnTo>
                <a:lnTo>
                  <a:pt x="8215" y="854"/>
                </a:lnTo>
                <a:lnTo>
                  <a:pt x="8221" y="871"/>
                </a:lnTo>
                <a:lnTo>
                  <a:pt x="8228" y="887"/>
                </a:lnTo>
                <a:lnTo>
                  <a:pt x="8236" y="901"/>
                </a:lnTo>
                <a:lnTo>
                  <a:pt x="8245" y="913"/>
                </a:lnTo>
                <a:lnTo>
                  <a:pt x="8255" y="924"/>
                </a:lnTo>
                <a:lnTo>
                  <a:pt x="8266" y="934"/>
                </a:lnTo>
                <a:lnTo>
                  <a:pt x="8277" y="942"/>
                </a:lnTo>
                <a:lnTo>
                  <a:pt x="8288" y="948"/>
                </a:lnTo>
                <a:lnTo>
                  <a:pt x="8300" y="953"/>
                </a:lnTo>
                <a:lnTo>
                  <a:pt x="8313" y="957"/>
                </a:lnTo>
                <a:lnTo>
                  <a:pt x="8326" y="959"/>
                </a:lnTo>
                <a:lnTo>
                  <a:pt x="8340" y="960"/>
                </a:lnTo>
                <a:lnTo>
                  <a:pt x="8355" y="959"/>
                </a:lnTo>
                <a:lnTo>
                  <a:pt x="8369" y="957"/>
                </a:lnTo>
                <a:lnTo>
                  <a:pt x="8381" y="953"/>
                </a:lnTo>
                <a:lnTo>
                  <a:pt x="8394" y="948"/>
                </a:lnTo>
                <a:lnTo>
                  <a:pt x="8406" y="941"/>
                </a:lnTo>
                <a:lnTo>
                  <a:pt x="8417" y="933"/>
                </a:lnTo>
                <a:lnTo>
                  <a:pt x="8428" y="923"/>
                </a:lnTo>
                <a:lnTo>
                  <a:pt x="8438" y="912"/>
                </a:lnTo>
                <a:lnTo>
                  <a:pt x="8448" y="899"/>
                </a:lnTo>
                <a:lnTo>
                  <a:pt x="8456" y="884"/>
                </a:lnTo>
                <a:lnTo>
                  <a:pt x="8463" y="868"/>
                </a:lnTo>
                <a:lnTo>
                  <a:pt x="8469" y="850"/>
                </a:lnTo>
                <a:lnTo>
                  <a:pt x="8473" y="831"/>
                </a:lnTo>
                <a:lnTo>
                  <a:pt x="8476" y="810"/>
                </a:lnTo>
                <a:lnTo>
                  <a:pt x="8478" y="787"/>
                </a:lnTo>
                <a:lnTo>
                  <a:pt x="8479" y="763"/>
                </a:lnTo>
                <a:lnTo>
                  <a:pt x="8478" y="739"/>
                </a:lnTo>
                <a:lnTo>
                  <a:pt x="8476" y="717"/>
                </a:lnTo>
                <a:lnTo>
                  <a:pt x="8473" y="697"/>
                </a:lnTo>
                <a:lnTo>
                  <a:pt x="8469" y="677"/>
                </a:lnTo>
                <a:lnTo>
                  <a:pt x="8464" y="660"/>
                </a:lnTo>
                <a:lnTo>
                  <a:pt x="8457" y="644"/>
                </a:lnTo>
                <a:lnTo>
                  <a:pt x="8449" y="630"/>
                </a:lnTo>
                <a:lnTo>
                  <a:pt x="8439" y="617"/>
                </a:lnTo>
                <a:lnTo>
                  <a:pt x="8429" y="606"/>
                </a:lnTo>
                <a:lnTo>
                  <a:pt x="8419" y="597"/>
                </a:lnTo>
                <a:lnTo>
                  <a:pt x="8408" y="588"/>
                </a:lnTo>
                <a:lnTo>
                  <a:pt x="8396" y="582"/>
                </a:lnTo>
                <a:lnTo>
                  <a:pt x="8384" y="576"/>
                </a:lnTo>
                <a:lnTo>
                  <a:pt x="8371" y="573"/>
                </a:lnTo>
                <a:lnTo>
                  <a:pt x="8358" y="570"/>
                </a:lnTo>
                <a:lnTo>
                  <a:pt x="8345" y="570"/>
                </a:lnTo>
                <a:lnTo>
                  <a:pt x="8330" y="570"/>
                </a:lnTo>
                <a:lnTo>
                  <a:pt x="8317" y="573"/>
                </a:lnTo>
                <a:lnTo>
                  <a:pt x="8305" y="577"/>
                </a:lnTo>
                <a:lnTo>
                  <a:pt x="8293" y="582"/>
                </a:lnTo>
                <a:lnTo>
                  <a:pt x="8281" y="590"/>
                </a:lnTo>
                <a:lnTo>
                  <a:pt x="8269" y="598"/>
                </a:lnTo>
                <a:lnTo>
                  <a:pt x="8258" y="609"/>
                </a:lnTo>
                <a:lnTo>
                  <a:pt x="8248" y="621"/>
                </a:lnTo>
                <a:lnTo>
                  <a:pt x="8238" y="634"/>
                </a:lnTo>
                <a:lnTo>
                  <a:pt x="8229" y="649"/>
                </a:lnTo>
                <a:lnTo>
                  <a:pt x="8222" y="665"/>
                </a:lnTo>
                <a:lnTo>
                  <a:pt x="8216" y="683"/>
                </a:lnTo>
                <a:lnTo>
                  <a:pt x="8211" y="703"/>
                </a:lnTo>
                <a:lnTo>
                  <a:pt x="8208" y="724"/>
                </a:lnTo>
                <a:lnTo>
                  <a:pt x="8206" y="746"/>
                </a:lnTo>
                <a:lnTo>
                  <a:pt x="8206" y="770"/>
                </a:lnTo>
                <a:close/>
                <a:moveTo>
                  <a:pt x="8988" y="856"/>
                </a:moveTo>
                <a:lnTo>
                  <a:pt x="9076" y="867"/>
                </a:lnTo>
                <a:lnTo>
                  <a:pt x="9070" y="886"/>
                </a:lnTo>
                <a:lnTo>
                  <a:pt x="9063" y="904"/>
                </a:lnTo>
                <a:lnTo>
                  <a:pt x="9055" y="920"/>
                </a:lnTo>
                <a:lnTo>
                  <a:pt x="9046" y="936"/>
                </a:lnTo>
                <a:lnTo>
                  <a:pt x="9036" y="950"/>
                </a:lnTo>
                <a:lnTo>
                  <a:pt x="9025" y="964"/>
                </a:lnTo>
                <a:lnTo>
                  <a:pt x="9012" y="976"/>
                </a:lnTo>
                <a:lnTo>
                  <a:pt x="8999" y="987"/>
                </a:lnTo>
                <a:lnTo>
                  <a:pt x="8984" y="997"/>
                </a:lnTo>
                <a:lnTo>
                  <a:pt x="8969" y="1006"/>
                </a:lnTo>
                <a:lnTo>
                  <a:pt x="8952" y="1013"/>
                </a:lnTo>
                <a:lnTo>
                  <a:pt x="8934" y="1019"/>
                </a:lnTo>
                <a:lnTo>
                  <a:pt x="8915" y="1024"/>
                </a:lnTo>
                <a:lnTo>
                  <a:pt x="8896" y="1027"/>
                </a:lnTo>
                <a:lnTo>
                  <a:pt x="8875" y="1029"/>
                </a:lnTo>
                <a:lnTo>
                  <a:pt x="8854" y="1030"/>
                </a:lnTo>
                <a:lnTo>
                  <a:pt x="8840" y="1030"/>
                </a:lnTo>
                <a:lnTo>
                  <a:pt x="8827" y="1029"/>
                </a:lnTo>
                <a:lnTo>
                  <a:pt x="8814" y="1027"/>
                </a:lnTo>
                <a:lnTo>
                  <a:pt x="8801" y="1026"/>
                </a:lnTo>
                <a:lnTo>
                  <a:pt x="8789" y="1023"/>
                </a:lnTo>
                <a:lnTo>
                  <a:pt x="8777" y="1020"/>
                </a:lnTo>
                <a:lnTo>
                  <a:pt x="8766" y="1017"/>
                </a:lnTo>
                <a:lnTo>
                  <a:pt x="8755" y="1013"/>
                </a:lnTo>
                <a:lnTo>
                  <a:pt x="8744" y="1008"/>
                </a:lnTo>
                <a:lnTo>
                  <a:pt x="8733" y="1003"/>
                </a:lnTo>
                <a:lnTo>
                  <a:pt x="8722" y="998"/>
                </a:lnTo>
                <a:lnTo>
                  <a:pt x="8713" y="991"/>
                </a:lnTo>
                <a:lnTo>
                  <a:pt x="8703" y="985"/>
                </a:lnTo>
                <a:lnTo>
                  <a:pt x="8694" y="978"/>
                </a:lnTo>
                <a:lnTo>
                  <a:pt x="8686" y="970"/>
                </a:lnTo>
                <a:lnTo>
                  <a:pt x="8678" y="962"/>
                </a:lnTo>
                <a:lnTo>
                  <a:pt x="8670" y="953"/>
                </a:lnTo>
                <a:lnTo>
                  <a:pt x="8662" y="944"/>
                </a:lnTo>
                <a:lnTo>
                  <a:pt x="8656" y="934"/>
                </a:lnTo>
                <a:lnTo>
                  <a:pt x="8649" y="924"/>
                </a:lnTo>
                <a:lnTo>
                  <a:pt x="8643" y="914"/>
                </a:lnTo>
                <a:lnTo>
                  <a:pt x="8638" y="903"/>
                </a:lnTo>
                <a:lnTo>
                  <a:pt x="8633" y="892"/>
                </a:lnTo>
                <a:lnTo>
                  <a:pt x="8629" y="880"/>
                </a:lnTo>
                <a:lnTo>
                  <a:pt x="8625" y="868"/>
                </a:lnTo>
                <a:lnTo>
                  <a:pt x="8622" y="855"/>
                </a:lnTo>
                <a:lnTo>
                  <a:pt x="8619" y="842"/>
                </a:lnTo>
                <a:lnTo>
                  <a:pt x="8617" y="829"/>
                </a:lnTo>
                <a:lnTo>
                  <a:pt x="8615" y="815"/>
                </a:lnTo>
                <a:lnTo>
                  <a:pt x="8614" y="801"/>
                </a:lnTo>
                <a:lnTo>
                  <a:pt x="8613" y="786"/>
                </a:lnTo>
                <a:lnTo>
                  <a:pt x="8613" y="771"/>
                </a:lnTo>
                <a:lnTo>
                  <a:pt x="8613" y="755"/>
                </a:lnTo>
                <a:lnTo>
                  <a:pt x="8614" y="740"/>
                </a:lnTo>
                <a:lnTo>
                  <a:pt x="8615" y="725"/>
                </a:lnTo>
                <a:lnTo>
                  <a:pt x="8617" y="711"/>
                </a:lnTo>
                <a:lnTo>
                  <a:pt x="8619" y="697"/>
                </a:lnTo>
                <a:lnTo>
                  <a:pt x="8622" y="683"/>
                </a:lnTo>
                <a:lnTo>
                  <a:pt x="8625" y="670"/>
                </a:lnTo>
                <a:lnTo>
                  <a:pt x="8629" y="657"/>
                </a:lnTo>
                <a:lnTo>
                  <a:pt x="8634" y="645"/>
                </a:lnTo>
                <a:lnTo>
                  <a:pt x="8638" y="633"/>
                </a:lnTo>
                <a:lnTo>
                  <a:pt x="8644" y="622"/>
                </a:lnTo>
                <a:lnTo>
                  <a:pt x="8650" y="611"/>
                </a:lnTo>
                <a:lnTo>
                  <a:pt x="8656" y="601"/>
                </a:lnTo>
                <a:lnTo>
                  <a:pt x="8663" y="591"/>
                </a:lnTo>
                <a:lnTo>
                  <a:pt x="8670" y="582"/>
                </a:lnTo>
                <a:lnTo>
                  <a:pt x="8678" y="573"/>
                </a:lnTo>
                <a:lnTo>
                  <a:pt x="8687" y="564"/>
                </a:lnTo>
                <a:lnTo>
                  <a:pt x="8695" y="556"/>
                </a:lnTo>
                <a:lnTo>
                  <a:pt x="8704" y="549"/>
                </a:lnTo>
                <a:lnTo>
                  <a:pt x="8713" y="542"/>
                </a:lnTo>
                <a:lnTo>
                  <a:pt x="8723" y="536"/>
                </a:lnTo>
                <a:lnTo>
                  <a:pt x="8733" y="530"/>
                </a:lnTo>
                <a:lnTo>
                  <a:pt x="8744" y="525"/>
                </a:lnTo>
                <a:lnTo>
                  <a:pt x="8754" y="520"/>
                </a:lnTo>
                <a:lnTo>
                  <a:pt x="8765" y="516"/>
                </a:lnTo>
                <a:lnTo>
                  <a:pt x="8776" y="512"/>
                </a:lnTo>
                <a:lnTo>
                  <a:pt x="8788" y="509"/>
                </a:lnTo>
                <a:lnTo>
                  <a:pt x="8799" y="507"/>
                </a:lnTo>
                <a:lnTo>
                  <a:pt x="8811" y="505"/>
                </a:lnTo>
                <a:lnTo>
                  <a:pt x="8824" y="504"/>
                </a:lnTo>
                <a:lnTo>
                  <a:pt x="8836" y="503"/>
                </a:lnTo>
                <a:lnTo>
                  <a:pt x="8849" y="503"/>
                </a:lnTo>
                <a:lnTo>
                  <a:pt x="8861" y="503"/>
                </a:lnTo>
                <a:lnTo>
                  <a:pt x="8874" y="504"/>
                </a:lnTo>
                <a:lnTo>
                  <a:pt x="8886" y="505"/>
                </a:lnTo>
                <a:lnTo>
                  <a:pt x="8897" y="507"/>
                </a:lnTo>
                <a:lnTo>
                  <a:pt x="8908" y="509"/>
                </a:lnTo>
                <a:lnTo>
                  <a:pt x="8920" y="512"/>
                </a:lnTo>
                <a:lnTo>
                  <a:pt x="8930" y="516"/>
                </a:lnTo>
                <a:lnTo>
                  <a:pt x="8941" y="520"/>
                </a:lnTo>
                <a:lnTo>
                  <a:pt x="8952" y="524"/>
                </a:lnTo>
                <a:lnTo>
                  <a:pt x="8962" y="529"/>
                </a:lnTo>
                <a:lnTo>
                  <a:pt x="8971" y="535"/>
                </a:lnTo>
                <a:lnTo>
                  <a:pt x="8981" y="541"/>
                </a:lnTo>
                <a:lnTo>
                  <a:pt x="8990" y="548"/>
                </a:lnTo>
                <a:lnTo>
                  <a:pt x="8998" y="555"/>
                </a:lnTo>
                <a:lnTo>
                  <a:pt x="9007" y="563"/>
                </a:lnTo>
                <a:lnTo>
                  <a:pt x="9015" y="571"/>
                </a:lnTo>
                <a:lnTo>
                  <a:pt x="9023" y="580"/>
                </a:lnTo>
                <a:lnTo>
                  <a:pt x="9030" y="589"/>
                </a:lnTo>
                <a:lnTo>
                  <a:pt x="9037" y="599"/>
                </a:lnTo>
                <a:lnTo>
                  <a:pt x="9043" y="609"/>
                </a:lnTo>
                <a:lnTo>
                  <a:pt x="9049" y="620"/>
                </a:lnTo>
                <a:lnTo>
                  <a:pt x="9054" y="631"/>
                </a:lnTo>
                <a:lnTo>
                  <a:pt x="9059" y="642"/>
                </a:lnTo>
                <a:lnTo>
                  <a:pt x="9063" y="654"/>
                </a:lnTo>
                <a:lnTo>
                  <a:pt x="9067" y="666"/>
                </a:lnTo>
                <a:lnTo>
                  <a:pt x="9070" y="679"/>
                </a:lnTo>
                <a:lnTo>
                  <a:pt x="9073" y="693"/>
                </a:lnTo>
                <a:lnTo>
                  <a:pt x="9075" y="707"/>
                </a:lnTo>
                <a:lnTo>
                  <a:pt x="9077" y="721"/>
                </a:lnTo>
                <a:lnTo>
                  <a:pt x="9078" y="736"/>
                </a:lnTo>
                <a:lnTo>
                  <a:pt x="9079" y="750"/>
                </a:lnTo>
                <a:lnTo>
                  <a:pt x="9079" y="766"/>
                </a:lnTo>
                <a:lnTo>
                  <a:pt x="9079" y="775"/>
                </a:lnTo>
                <a:lnTo>
                  <a:pt x="9078" y="789"/>
                </a:lnTo>
                <a:lnTo>
                  <a:pt x="8700" y="789"/>
                </a:lnTo>
                <a:lnTo>
                  <a:pt x="8702" y="809"/>
                </a:lnTo>
                <a:lnTo>
                  <a:pt x="8705" y="828"/>
                </a:lnTo>
                <a:lnTo>
                  <a:pt x="8709" y="845"/>
                </a:lnTo>
                <a:lnTo>
                  <a:pt x="8715" y="862"/>
                </a:lnTo>
                <a:lnTo>
                  <a:pt x="8721" y="877"/>
                </a:lnTo>
                <a:lnTo>
                  <a:pt x="8729" y="891"/>
                </a:lnTo>
                <a:lnTo>
                  <a:pt x="8737" y="904"/>
                </a:lnTo>
                <a:lnTo>
                  <a:pt x="8748" y="916"/>
                </a:lnTo>
                <a:lnTo>
                  <a:pt x="8759" y="926"/>
                </a:lnTo>
                <a:lnTo>
                  <a:pt x="8771" y="935"/>
                </a:lnTo>
                <a:lnTo>
                  <a:pt x="8783" y="942"/>
                </a:lnTo>
                <a:lnTo>
                  <a:pt x="8796" y="949"/>
                </a:lnTo>
                <a:lnTo>
                  <a:pt x="8809" y="954"/>
                </a:lnTo>
                <a:lnTo>
                  <a:pt x="8823" y="957"/>
                </a:lnTo>
                <a:lnTo>
                  <a:pt x="8838" y="959"/>
                </a:lnTo>
                <a:lnTo>
                  <a:pt x="8854" y="960"/>
                </a:lnTo>
                <a:lnTo>
                  <a:pt x="8865" y="959"/>
                </a:lnTo>
                <a:lnTo>
                  <a:pt x="8876" y="958"/>
                </a:lnTo>
                <a:lnTo>
                  <a:pt x="8887" y="956"/>
                </a:lnTo>
                <a:lnTo>
                  <a:pt x="8897" y="954"/>
                </a:lnTo>
                <a:lnTo>
                  <a:pt x="8907" y="950"/>
                </a:lnTo>
                <a:lnTo>
                  <a:pt x="8916" y="946"/>
                </a:lnTo>
                <a:lnTo>
                  <a:pt x="8925" y="941"/>
                </a:lnTo>
                <a:lnTo>
                  <a:pt x="8934" y="935"/>
                </a:lnTo>
                <a:lnTo>
                  <a:pt x="8942" y="928"/>
                </a:lnTo>
                <a:lnTo>
                  <a:pt x="8951" y="921"/>
                </a:lnTo>
                <a:lnTo>
                  <a:pt x="8958" y="912"/>
                </a:lnTo>
                <a:lnTo>
                  <a:pt x="8965" y="903"/>
                </a:lnTo>
                <a:lnTo>
                  <a:pt x="8971" y="892"/>
                </a:lnTo>
                <a:lnTo>
                  <a:pt x="8977" y="881"/>
                </a:lnTo>
                <a:lnTo>
                  <a:pt x="8982" y="869"/>
                </a:lnTo>
                <a:lnTo>
                  <a:pt x="8988" y="856"/>
                </a:lnTo>
                <a:close/>
                <a:moveTo>
                  <a:pt x="8705" y="719"/>
                </a:moveTo>
                <a:lnTo>
                  <a:pt x="8988" y="719"/>
                </a:lnTo>
                <a:lnTo>
                  <a:pt x="8987" y="703"/>
                </a:lnTo>
                <a:lnTo>
                  <a:pt x="8984" y="689"/>
                </a:lnTo>
                <a:lnTo>
                  <a:pt x="8981" y="674"/>
                </a:lnTo>
                <a:lnTo>
                  <a:pt x="8978" y="662"/>
                </a:lnTo>
                <a:lnTo>
                  <a:pt x="8973" y="650"/>
                </a:lnTo>
                <a:lnTo>
                  <a:pt x="8968" y="640"/>
                </a:lnTo>
                <a:lnTo>
                  <a:pt x="8963" y="630"/>
                </a:lnTo>
                <a:lnTo>
                  <a:pt x="8956" y="622"/>
                </a:lnTo>
                <a:lnTo>
                  <a:pt x="8946" y="610"/>
                </a:lnTo>
                <a:lnTo>
                  <a:pt x="8933" y="600"/>
                </a:lnTo>
                <a:lnTo>
                  <a:pt x="8921" y="592"/>
                </a:lnTo>
                <a:lnTo>
                  <a:pt x="8908" y="585"/>
                </a:lnTo>
                <a:lnTo>
                  <a:pt x="8895" y="580"/>
                </a:lnTo>
                <a:lnTo>
                  <a:pt x="8880" y="576"/>
                </a:lnTo>
                <a:lnTo>
                  <a:pt x="8865" y="573"/>
                </a:lnTo>
                <a:lnTo>
                  <a:pt x="8849" y="573"/>
                </a:lnTo>
                <a:lnTo>
                  <a:pt x="8835" y="573"/>
                </a:lnTo>
                <a:lnTo>
                  <a:pt x="8821" y="575"/>
                </a:lnTo>
                <a:lnTo>
                  <a:pt x="8808" y="578"/>
                </a:lnTo>
                <a:lnTo>
                  <a:pt x="8795" y="582"/>
                </a:lnTo>
                <a:lnTo>
                  <a:pt x="8783" y="588"/>
                </a:lnTo>
                <a:lnTo>
                  <a:pt x="8772" y="595"/>
                </a:lnTo>
                <a:lnTo>
                  <a:pt x="8761" y="603"/>
                </a:lnTo>
                <a:lnTo>
                  <a:pt x="8751" y="612"/>
                </a:lnTo>
                <a:lnTo>
                  <a:pt x="8740" y="622"/>
                </a:lnTo>
                <a:lnTo>
                  <a:pt x="8732" y="633"/>
                </a:lnTo>
                <a:lnTo>
                  <a:pt x="8725" y="645"/>
                </a:lnTo>
                <a:lnTo>
                  <a:pt x="8719" y="658"/>
                </a:lnTo>
                <a:lnTo>
                  <a:pt x="8714" y="672"/>
                </a:lnTo>
                <a:lnTo>
                  <a:pt x="8710" y="687"/>
                </a:lnTo>
                <a:lnTo>
                  <a:pt x="8707" y="702"/>
                </a:lnTo>
                <a:lnTo>
                  <a:pt x="8705" y="719"/>
                </a:lnTo>
                <a:close/>
                <a:moveTo>
                  <a:pt x="9482" y="1019"/>
                </a:moveTo>
                <a:lnTo>
                  <a:pt x="9482" y="955"/>
                </a:lnTo>
                <a:lnTo>
                  <a:pt x="9476" y="964"/>
                </a:lnTo>
                <a:lnTo>
                  <a:pt x="9470" y="973"/>
                </a:lnTo>
                <a:lnTo>
                  <a:pt x="9463" y="980"/>
                </a:lnTo>
                <a:lnTo>
                  <a:pt x="9456" y="988"/>
                </a:lnTo>
                <a:lnTo>
                  <a:pt x="9448" y="994"/>
                </a:lnTo>
                <a:lnTo>
                  <a:pt x="9440" y="1001"/>
                </a:lnTo>
                <a:lnTo>
                  <a:pt x="9432" y="1006"/>
                </a:lnTo>
                <a:lnTo>
                  <a:pt x="9423" y="1011"/>
                </a:lnTo>
                <a:lnTo>
                  <a:pt x="9414" y="1015"/>
                </a:lnTo>
                <a:lnTo>
                  <a:pt x="9405" y="1019"/>
                </a:lnTo>
                <a:lnTo>
                  <a:pt x="9395" y="1022"/>
                </a:lnTo>
                <a:lnTo>
                  <a:pt x="9385" y="1025"/>
                </a:lnTo>
                <a:lnTo>
                  <a:pt x="9375" y="1027"/>
                </a:lnTo>
                <a:lnTo>
                  <a:pt x="9364" y="1029"/>
                </a:lnTo>
                <a:lnTo>
                  <a:pt x="9353" y="1029"/>
                </a:lnTo>
                <a:lnTo>
                  <a:pt x="9340" y="1030"/>
                </a:lnTo>
                <a:lnTo>
                  <a:pt x="9325" y="1029"/>
                </a:lnTo>
                <a:lnTo>
                  <a:pt x="9311" y="1028"/>
                </a:lnTo>
                <a:lnTo>
                  <a:pt x="9296" y="1025"/>
                </a:lnTo>
                <a:lnTo>
                  <a:pt x="9282" y="1021"/>
                </a:lnTo>
                <a:lnTo>
                  <a:pt x="9269" y="1017"/>
                </a:lnTo>
                <a:lnTo>
                  <a:pt x="9255" y="1011"/>
                </a:lnTo>
                <a:lnTo>
                  <a:pt x="9242" y="1004"/>
                </a:lnTo>
                <a:lnTo>
                  <a:pt x="9230" y="997"/>
                </a:lnTo>
                <a:lnTo>
                  <a:pt x="9217" y="988"/>
                </a:lnTo>
                <a:lnTo>
                  <a:pt x="9206" y="978"/>
                </a:lnTo>
                <a:lnTo>
                  <a:pt x="9195" y="968"/>
                </a:lnTo>
                <a:lnTo>
                  <a:pt x="9185" y="957"/>
                </a:lnTo>
                <a:lnTo>
                  <a:pt x="9175" y="945"/>
                </a:lnTo>
                <a:lnTo>
                  <a:pt x="9166" y="932"/>
                </a:lnTo>
                <a:lnTo>
                  <a:pt x="9158" y="918"/>
                </a:lnTo>
                <a:lnTo>
                  <a:pt x="9151" y="904"/>
                </a:lnTo>
                <a:lnTo>
                  <a:pt x="9144" y="889"/>
                </a:lnTo>
                <a:lnTo>
                  <a:pt x="9138" y="873"/>
                </a:lnTo>
                <a:lnTo>
                  <a:pt x="9133" y="857"/>
                </a:lnTo>
                <a:lnTo>
                  <a:pt x="9129" y="840"/>
                </a:lnTo>
                <a:lnTo>
                  <a:pt x="9126" y="823"/>
                </a:lnTo>
                <a:lnTo>
                  <a:pt x="9124" y="805"/>
                </a:lnTo>
                <a:lnTo>
                  <a:pt x="9123" y="786"/>
                </a:lnTo>
                <a:lnTo>
                  <a:pt x="9122" y="767"/>
                </a:lnTo>
                <a:lnTo>
                  <a:pt x="9123" y="749"/>
                </a:lnTo>
                <a:lnTo>
                  <a:pt x="9124" y="730"/>
                </a:lnTo>
                <a:lnTo>
                  <a:pt x="9126" y="713"/>
                </a:lnTo>
                <a:lnTo>
                  <a:pt x="9129" y="695"/>
                </a:lnTo>
                <a:lnTo>
                  <a:pt x="9132" y="677"/>
                </a:lnTo>
                <a:lnTo>
                  <a:pt x="9137" y="661"/>
                </a:lnTo>
                <a:lnTo>
                  <a:pt x="9142" y="645"/>
                </a:lnTo>
                <a:lnTo>
                  <a:pt x="9148" y="629"/>
                </a:lnTo>
                <a:lnTo>
                  <a:pt x="9155" y="614"/>
                </a:lnTo>
                <a:lnTo>
                  <a:pt x="9163" y="600"/>
                </a:lnTo>
                <a:lnTo>
                  <a:pt x="9171" y="587"/>
                </a:lnTo>
                <a:lnTo>
                  <a:pt x="9180" y="575"/>
                </a:lnTo>
                <a:lnTo>
                  <a:pt x="9190" y="564"/>
                </a:lnTo>
                <a:lnTo>
                  <a:pt x="9200" y="553"/>
                </a:lnTo>
                <a:lnTo>
                  <a:pt x="9212" y="544"/>
                </a:lnTo>
                <a:lnTo>
                  <a:pt x="9224" y="535"/>
                </a:lnTo>
                <a:lnTo>
                  <a:pt x="9237" y="528"/>
                </a:lnTo>
                <a:lnTo>
                  <a:pt x="9250" y="521"/>
                </a:lnTo>
                <a:lnTo>
                  <a:pt x="9263" y="515"/>
                </a:lnTo>
                <a:lnTo>
                  <a:pt x="9277" y="511"/>
                </a:lnTo>
                <a:lnTo>
                  <a:pt x="9292" y="507"/>
                </a:lnTo>
                <a:lnTo>
                  <a:pt x="9306" y="505"/>
                </a:lnTo>
                <a:lnTo>
                  <a:pt x="9321" y="503"/>
                </a:lnTo>
                <a:lnTo>
                  <a:pt x="9336" y="503"/>
                </a:lnTo>
                <a:lnTo>
                  <a:pt x="9349" y="503"/>
                </a:lnTo>
                <a:lnTo>
                  <a:pt x="9360" y="504"/>
                </a:lnTo>
                <a:lnTo>
                  <a:pt x="9370" y="505"/>
                </a:lnTo>
                <a:lnTo>
                  <a:pt x="9381" y="507"/>
                </a:lnTo>
                <a:lnTo>
                  <a:pt x="9391" y="510"/>
                </a:lnTo>
                <a:lnTo>
                  <a:pt x="9400" y="513"/>
                </a:lnTo>
                <a:lnTo>
                  <a:pt x="9410" y="517"/>
                </a:lnTo>
                <a:lnTo>
                  <a:pt x="9419" y="522"/>
                </a:lnTo>
                <a:lnTo>
                  <a:pt x="9427" y="527"/>
                </a:lnTo>
                <a:lnTo>
                  <a:pt x="9436" y="532"/>
                </a:lnTo>
                <a:lnTo>
                  <a:pt x="9443" y="538"/>
                </a:lnTo>
                <a:lnTo>
                  <a:pt x="9451" y="544"/>
                </a:lnTo>
                <a:lnTo>
                  <a:pt x="9458" y="551"/>
                </a:lnTo>
                <a:lnTo>
                  <a:pt x="9465" y="557"/>
                </a:lnTo>
                <a:lnTo>
                  <a:pt x="9471" y="565"/>
                </a:lnTo>
                <a:lnTo>
                  <a:pt x="9477" y="572"/>
                </a:lnTo>
                <a:lnTo>
                  <a:pt x="9477" y="322"/>
                </a:lnTo>
                <a:lnTo>
                  <a:pt x="9563" y="322"/>
                </a:lnTo>
                <a:lnTo>
                  <a:pt x="9563" y="1019"/>
                </a:lnTo>
                <a:lnTo>
                  <a:pt x="9482" y="1019"/>
                </a:lnTo>
                <a:close/>
                <a:moveTo>
                  <a:pt x="9211" y="767"/>
                </a:moveTo>
                <a:lnTo>
                  <a:pt x="9212" y="791"/>
                </a:lnTo>
                <a:lnTo>
                  <a:pt x="9213" y="813"/>
                </a:lnTo>
                <a:lnTo>
                  <a:pt x="9217" y="833"/>
                </a:lnTo>
                <a:lnTo>
                  <a:pt x="9221" y="852"/>
                </a:lnTo>
                <a:lnTo>
                  <a:pt x="9227" y="869"/>
                </a:lnTo>
                <a:lnTo>
                  <a:pt x="9234" y="885"/>
                </a:lnTo>
                <a:lnTo>
                  <a:pt x="9242" y="899"/>
                </a:lnTo>
                <a:lnTo>
                  <a:pt x="9252" y="912"/>
                </a:lnTo>
                <a:lnTo>
                  <a:pt x="9262" y="923"/>
                </a:lnTo>
                <a:lnTo>
                  <a:pt x="9273" y="933"/>
                </a:lnTo>
                <a:lnTo>
                  <a:pt x="9285" y="941"/>
                </a:lnTo>
                <a:lnTo>
                  <a:pt x="9297" y="948"/>
                </a:lnTo>
                <a:lnTo>
                  <a:pt x="9309" y="953"/>
                </a:lnTo>
                <a:lnTo>
                  <a:pt x="9322" y="957"/>
                </a:lnTo>
                <a:lnTo>
                  <a:pt x="9335" y="959"/>
                </a:lnTo>
                <a:lnTo>
                  <a:pt x="9350" y="960"/>
                </a:lnTo>
                <a:lnTo>
                  <a:pt x="9363" y="959"/>
                </a:lnTo>
                <a:lnTo>
                  <a:pt x="9377" y="957"/>
                </a:lnTo>
                <a:lnTo>
                  <a:pt x="9389" y="953"/>
                </a:lnTo>
                <a:lnTo>
                  <a:pt x="9402" y="948"/>
                </a:lnTo>
                <a:lnTo>
                  <a:pt x="9413" y="942"/>
                </a:lnTo>
                <a:lnTo>
                  <a:pt x="9424" y="934"/>
                </a:lnTo>
                <a:lnTo>
                  <a:pt x="9435" y="925"/>
                </a:lnTo>
                <a:lnTo>
                  <a:pt x="9445" y="914"/>
                </a:lnTo>
                <a:lnTo>
                  <a:pt x="9454" y="902"/>
                </a:lnTo>
                <a:lnTo>
                  <a:pt x="9462" y="888"/>
                </a:lnTo>
                <a:lnTo>
                  <a:pt x="9469" y="873"/>
                </a:lnTo>
                <a:lnTo>
                  <a:pt x="9475" y="856"/>
                </a:lnTo>
                <a:lnTo>
                  <a:pt x="9479" y="838"/>
                </a:lnTo>
                <a:lnTo>
                  <a:pt x="9482" y="818"/>
                </a:lnTo>
                <a:lnTo>
                  <a:pt x="9484" y="797"/>
                </a:lnTo>
                <a:lnTo>
                  <a:pt x="9484" y="774"/>
                </a:lnTo>
                <a:lnTo>
                  <a:pt x="9484" y="750"/>
                </a:lnTo>
                <a:lnTo>
                  <a:pt x="9482" y="726"/>
                </a:lnTo>
                <a:lnTo>
                  <a:pt x="9479" y="705"/>
                </a:lnTo>
                <a:lnTo>
                  <a:pt x="9474" y="684"/>
                </a:lnTo>
                <a:lnTo>
                  <a:pt x="9469" y="666"/>
                </a:lnTo>
                <a:lnTo>
                  <a:pt x="9462" y="649"/>
                </a:lnTo>
                <a:lnTo>
                  <a:pt x="9454" y="635"/>
                </a:lnTo>
                <a:lnTo>
                  <a:pt x="9444" y="622"/>
                </a:lnTo>
                <a:lnTo>
                  <a:pt x="9434" y="611"/>
                </a:lnTo>
                <a:lnTo>
                  <a:pt x="9423" y="601"/>
                </a:lnTo>
                <a:lnTo>
                  <a:pt x="9412" y="592"/>
                </a:lnTo>
                <a:lnTo>
                  <a:pt x="9400" y="586"/>
                </a:lnTo>
                <a:lnTo>
                  <a:pt x="9387" y="580"/>
                </a:lnTo>
                <a:lnTo>
                  <a:pt x="9374" y="577"/>
                </a:lnTo>
                <a:lnTo>
                  <a:pt x="9360" y="574"/>
                </a:lnTo>
                <a:lnTo>
                  <a:pt x="9345" y="574"/>
                </a:lnTo>
                <a:lnTo>
                  <a:pt x="9331" y="574"/>
                </a:lnTo>
                <a:lnTo>
                  <a:pt x="9317" y="576"/>
                </a:lnTo>
                <a:lnTo>
                  <a:pt x="9305" y="580"/>
                </a:lnTo>
                <a:lnTo>
                  <a:pt x="9292" y="585"/>
                </a:lnTo>
                <a:lnTo>
                  <a:pt x="9281" y="592"/>
                </a:lnTo>
                <a:lnTo>
                  <a:pt x="9270" y="600"/>
                </a:lnTo>
                <a:lnTo>
                  <a:pt x="9259" y="609"/>
                </a:lnTo>
                <a:lnTo>
                  <a:pt x="9249" y="620"/>
                </a:lnTo>
                <a:lnTo>
                  <a:pt x="9240" y="632"/>
                </a:lnTo>
                <a:lnTo>
                  <a:pt x="9232" y="646"/>
                </a:lnTo>
                <a:lnTo>
                  <a:pt x="9226" y="662"/>
                </a:lnTo>
                <a:lnTo>
                  <a:pt x="9221" y="680"/>
                </a:lnTo>
                <a:lnTo>
                  <a:pt x="9216" y="700"/>
                </a:lnTo>
                <a:lnTo>
                  <a:pt x="9213" y="721"/>
                </a:lnTo>
                <a:lnTo>
                  <a:pt x="9212" y="743"/>
                </a:lnTo>
                <a:lnTo>
                  <a:pt x="9211" y="767"/>
                </a:lnTo>
                <a:close/>
                <a:moveTo>
                  <a:pt x="10001" y="956"/>
                </a:moveTo>
                <a:lnTo>
                  <a:pt x="9989" y="966"/>
                </a:lnTo>
                <a:lnTo>
                  <a:pt x="9977" y="975"/>
                </a:lnTo>
                <a:lnTo>
                  <a:pt x="9965" y="983"/>
                </a:lnTo>
                <a:lnTo>
                  <a:pt x="9954" y="990"/>
                </a:lnTo>
                <a:lnTo>
                  <a:pt x="9941" y="997"/>
                </a:lnTo>
                <a:lnTo>
                  <a:pt x="9930" y="1003"/>
                </a:lnTo>
                <a:lnTo>
                  <a:pt x="9919" y="1009"/>
                </a:lnTo>
                <a:lnTo>
                  <a:pt x="9908" y="1013"/>
                </a:lnTo>
                <a:lnTo>
                  <a:pt x="9897" y="1017"/>
                </a:lnTo>
                <a:lnTo>
                  <a:pt x="9885" y="1020"/>
                </a:lnTo>
                <a:lnTo>
                  <a:pt x="9874" y="1023"/>
                </a:lnTo>
                <a:lnTo>
                  <a:pt x="9862" y="1026"/>
                </a:lnTo>
                <a:lnTo>
                  <a:pt x="9850" y="1027"/>
                </a:lnTo>
                <a:lnTo>
                  <a:pt x="9838" y="1029"/>
                </a:lnTo>
                <a:lnTo>
                  <a:pt x="9826" y="1030"/>
                </a:lnTo>
                <a:lnTo>
                  <a:pt x="9813" y="1030"/>
                </a:lnTo>
                <a:lnTo>
                  <a:pt x="9793" y="1029"/>
                </a:lnTo>
                <a:lnTo>
                  <a:pt x="9774" y="1027"/>
                </a:lnTo>
                <a:lnTo>
                  <a:pt x="9756" y="1024"/>
                </a:lnTo>
                <a:lnTo>
                  <a:pt x="9739" y="1020"/>
                </a:lnTo>
                <a:lnTo>
                  <a:pt x="9723" y="1014"/>
                </a:lnTo>
                <a:lnTo>
                  <a:pt x="9709" y="1007"/>
                </a:lnTo>
                <a:lnTo>
                  <a:pt x="9696" y="999"/>
                </a:lnTo>
                <a:lnTo>
                  <a:pt x="9684" y="989"/>
                </a:lnTo>
                <a:lnTo>
                  <a:pt x="9674" y="979"/>
                </a:lnTo>
                <a:lnTo>
                  <a:pt x="9665" y="968"/>
                </a:lnTo>
                <a:lnTo>
                  <a:pt x="9657" y="956"/>
                </a:lnTo>
                <a:lnTo>
                  <a:pt x="9651" y="943"/>
                </a:lnTo>
                <a:lnTo>
                  <a:pt x="9646" y="930"/>
                </a:lnTo>
                <a:lnTo>
                  <a:pt x="9642" y="916"/>
                </a:lnTo>
                <a:lnTo>
                  <a:pt x="9640" y="901"/>
                </a:lnTo>
                <a:lnTo>
                  <a:pt x="9640" y="886"/>
                </a:lnTo>
                <a:lnTo>
                  <a:pt x="9640" y="877"/>
                </a:lnTo>
                <a:lnTo>
                  <a:pt x="9641" y="868"/>
                </a:lnTo>
                <a:lnTo>
                  <a:pt x="9642" y="859"/>
                </a:lnTo>
                <a:lnTo>
                  <a:pt x="9644" y="850"/>
                </a:lnTo>
                <a:lnTo>
                  <a:pt x="9646" y="842"/>
                </a:lnTo>
                <a:lnTo>
                  <a:pt x="9649" y="834"/>
                </a:lnTo>
                <a:lnTo>
                  <a:pt x="9653" y="826"/>
                </a:lnTo>
                <a:lnTo>
                  <a:pt x="9657" y="818"/>
                </a:lnTo>
                <a:lnTo>
                  <a:pt x="9666" y="804"/>
                </a:lnTo>
                <a:lnTo>
                  <a:pt x="9676" y="791"/>
                </a:lnTo>
                <a:lnTo>
                  <a:pt x="9688" y="779"/>
                </a:lnTo>
                <a:lnTo>
                  <a:pt x="9701" y="769"/>
                </a:lnTo>
                <a:lnTo>
                  <a:pt x="9715" y="761"/>
                </a:lnTo>
                <a:lnTo>
                  <a:pt x="9730" y="753"/>
                </a:lnTo>
                <a:lnTo>
                  <a:pt x="9746" y="747"/>
                </a:lnTo>
                <a:lnTo>
                  <a:pt x="9763" y="741"/>
                </a:lnTo>
                <a:lnTo>
                  <a:pt x="9778" y="738"/>
                </a:lnTo>
                <a:lnTo>
                  <a:pt x="9795" y="735"/>
                </a:lnTo>
                <a:lnTo>
                  <a:pt x="9816" y="732"/>
                </a:lnTo>
                <a:lnTo>
                  <a:pt x="9840" y="728"/>
                </a:lnTo>
                <a:lnTo>
                  <a:pt x="9865" y="725"/>
                </a:lnTo>
                <a:lnTo>
                  <a:pt x="9888" y="722"/>
                </a:lnTo>
                <a:lnTo>
                  <a:pt x="9910" y="719"/>
                </a:lnTo>
                <a:lnTo>
                  <a:pt x="9930" y="715"/>
                </a:lnTo>
                <a:lnTo>
                  <a:pt x="9948" y="711"/>
                </a:lnTo>
                <a:lnTo>
                  <a:pt x="9965" y="707"/>
                </a:lnTo>
                <a:lnTo>
                  <a:pt x="9980" y="703"/>
                </a:lnTo>
                <a:lnTo>
                  <a:pt x="9993" y="699"/>
                </a:lnTo>
                <a:lnTo>
                  <a:pt x="9994" y="684"/>
                </a:lnTo>
                <a:lnTo>
                  <a:pt x="9994" y="676"/>
                </a:lnTo>
                <a:lnTo>
                  <a:pt x="9993" y="663"/>
                </a:lnTo>
                <a:lnTo>
                  <a:pt x="9992" y="652"/>
                </a:lnTo>
                <a:lnTo>
                  <a:pt x="9990" y="641"/>
                </a:lnTo>
                <a:lnTo>
                  <a:pt x="9988" y="631"/>
                </a:lnTo>
                <a:lnTo>
                  <a:pt x="9984" y="623"/>
                </a:lnTo>
                <a:lnTo>
                  <a:pt x="9980" y="615"/>
                </a:lnTo>
                <a:lnTo>
                  <a:pt x="9975" y="608"/>
                </a:lnTo>
                <a:lnTo>
                  <a:pt x="9970" y="602"/>
                </a:lnTo>
                <a:lnTo>
                  <a:pt x="9961" y="596"/>
                </a:lnTo>
                <a:lnTo>
                  <a:pt x="9951" y="590"/>
                </a:lnTo>
                <a:lnTo>
                  <a:pt x="9939" y="585"/>
                </a:lnTo>
                <a:lnTo>
                  <a:pt x="9928" y="581"/>
                </a:lnTo>
                <a:lnTo>
                  <a:pt x="9915" y="578"/>
                </a:lnTo>
                <a:lnTo>
                  <a:pt x="9901" y="575"/>
                </a:lnTo>
                <a:lnTo>
                  <a:pt x="9887" y="574"/>
                </a:lnTo>
                <a:lnTo>
                  <a:pt x="9871" y="574"/>
                </a:lnTo>
                <a:lnTo>
                  <a:pt x="9856" y="574"/>
                </a:lnTo>
                <a:lnTo>
                  <a:pt x="9843" y="575"/>
                </a:lnTo>
                <a:lnTo>
                  <a:pt x="9830" y="577"/>
                </a:lnTo>
                <a:lnTo>
                  <a:pt x="9818" y="579"/>
                </a:lnTo>
                <a:lnTo>
                  <a:pt x="9808" y="582"/>
                </a:lnTo>
                <a:lnTo>
                  <a:pt x="9798" y="586"/>
                </a:lnTo>
                <a:lnTo>
                  <a:pt x="9789" y="590"/>
                </a:lnTo>
                <a:lnTo>
                  <a:pt x="9782" y="595"/>
                </a:lnTo>
                <a:lnTo>
                  <a:pt x="9775" y="601"/>
                </a:lnTo>
                <a:lnTo>
                  <a:pt x="9768" y="607"/>
                </a:lnTo>
                <a:lnTo>
                  <a:pt x="9762" y="615"/>
                </a:lnTo>
                <a:lnTo>
                  <a:pt x="9756" y="624"/>
                </a:lnTo>
                <a:lnTo>
                  <a:pt x="9751" y="634"/>
                </a:lnTo>
                <a:lnTo>
                  <a:pt x="9746" y="645"/>
                </a:lnTo>
                <a:lnTo>
                  <a:pt x="9742" y="657"/>
                </a:lnTo>
                <a:lnTo>
                  <a:pt x="9738" y="670"/>
                </a:lnTo>
                <a:lnTo>
                  <a:pt x="9654" y="658"/>
                </a:lnTo>
                <a:lnTo>
                  <a:pt x="9657" y="645"/>
                </a:lnTo>
                <a:lnTo>
                  <a:pt x="9661" y="633"/>
                </a:lnTo>
                <a:lnTo>
                  <a:pt x="9665" y="621"/>
                </a:lnTo>
                <a:lnTo>
                  <a:pt x="9669" y="610"/>
                </a:lnTo>
                <a:lnTo>
                  <a:pt x="9674" y="599"/>
                </a:lnTo>
                <a:lnTo>
                  <a:pt x="9680" y="589"/>
                </a:lnTo>
                <a:lnTo>
                  <a:pt x="9686" y="580"/>
                </a:lnTo>
                <a:lnTo>
                  <a:pt x="9692" y="571"/>
                </a:lnTo>
                <a:lnTo>
                  <a:pt x="9699" y="563"/>
                </a:lnTo>
                <a:lnTo>
                  <a:pt x="9706" y="556"/>
                </a:lnTo>
                <a:lnTo>
                  <a:pt x="9715" y="549"/>
                </a:lnTo>
                <a:lnTo>
                  <a:pt x="9724" y="542"/>
                </a:lnTo>
                <a:lnTo>
                  <a:pt x="9734" y="536"/>
                </a:lnTo>
                <a:lnTo>
                  <a:pt x="9744" y="530"/>
                </a:lnTo>
                <a:lnTo>
                  <a:pt x="9757" y="525"/>
                </a:lnTo>
                <a:lnTo>
                  <a:pt x="9769" y="520"/>
                </a:lnTo>
                <a:lnTo>
                  <a:pt x="9781" y="516"/>
                </a:lnTo>
                <a:lnTo>
                  <a:pt x="9794" y="513"/>
                </a:lnTo>
                <a:lnTo>
                  <a:pt x="9808" y="510"/>
                </a:lnTo>
                <a:lnTo>
                  <a:pt x="9822" y="507"/>
                </a:lnTo>
                <a:lnTo>
                  <a:pt x="9837" y="505"/>
                </a:lnTo>
                <a:lnTo>
                  <a:pt x="9852" y="504"/>
                </a:lnTo>
                <a:lnTo>
                  <a:pt x="9868" y="503"/>
                </a:lnTo>
                <a:lnTo>
                  <a:pt x="9884" y="503"/>
                </a:lnTo>
                <a:lnTo>
                  <a:pt x="9899" y="503"/>
                </a:lnTo>
                <a:lnTo>
                  <a:pt x="9914" y="503"/>
                </a:lnTo>
                <a:lnTo>
                  <a:pt x="9929" y="505"/>
                </a:lnTo>
                <a:lnTo>
                  <a:pt x="9942" y="506"/>
                </a:lnTo>
                <a:lnTo>
                  <a:pt x="9956" y="508"/>
                </a:lnTo>
                <a:lnTo>
                  <a:pt x="9968" y="511"/>
                </a:lnTo>
                <a:lnTo>
                  <a:pt x="9979" y="514"/>
                </a:lnTo>
                <a:lnTo>
                  <a:pt x="9990" y="518"/>
                </a:lnTo>
                <a:lnTo>
                  <a:pt x="10000" y="522"/>
                </a:lnTo>
                <a:lnTo>
                  <a:pt x="10009" y="526"/>
                </a:lnTo>
                <a:lnTo>
                  <a:pt x="10017" y="530"/>
                </a:lnTo>
                <a:lnTo>
                  <a:pt x="10025" y="535"/>
                </a:lnTo>
                <a:lnTo>
                  <a:pt x="10032" y="540"/>
                </a:lnTo>
                <a:lnTo>
                  <a:pt x="10039" y="545"/>
                </a:lnTo>
                <a:lnTo>
                  <a:pt x="10044" y="550"/>
                </a:lnTo>
                <a:lnTo>
                  <a:pt x="10049" y="556"/>
                </a:lnTo>
                <a:lnTo>
                  <a:pt x="10058" y="568"/>
                </a:lnTo>
                <a:lnTo>
                  <a:pt x="10066" y="582"/>
                </a:lnTo>
                <a:lnTo>
                  <a:pt x="10072" y="598"/>
                </a:lnTo>
                <a:lnTo>
                  <a:pt x="10076" y="614"/>
                </a:lnTo>
                <a:lnTo>
                  <a:pt x="10078" y="628"/>
                </a:lnTo>
                <a:lnTo>
                  <a:pt x="10079" y="645"/>
                </a:lnTo>
                <a:lnTo>
                  <a:pt x="10080" y="667"/>
                </a:lnTo>
                <a:lnTo>
                  <a:pt x="10080" y="694"/>
                </a:lnTo>
                <a:lnTo>
                  <a:pt x="10080" y="808"/>
                </a:lnTo>
                <a:lnTo>
                  <a:pt x="10081" y="836"/>
                </a:lnTo>
                <a:lnTo>
                  <a:pt x="10081" y="861"/>
                </a:lnTo>
                <a:lnTo>
                  <a:pt x="10081" y="884"/>
                </a:lnTo>
                <a:lnTo>
                  <a:pt x="10082" y="905"/>
                </a:lnTo>
                <a:lnTo>
                  <a:pt x="10083" y="922"/>
                </a:lnTo>
                <a:lnTo>
                  <a:pt x="10083" y="937"/>
                </a:lnTo>
                <a:lnTo>
                  <a:pt x="10085" y="949"/>
                </a:lnTo>
                <a:lnTo>
                  <a:pt x="10086" y="958"/>
                </a:lnTo>
                <a:lnTo>
                  <a:pt x="10089" y="974"/>
                </a:lnTo>
                <a:lnTo>
                  <a:pt x="10094" y="989"/>
                </a:lnTo>
                <a:lnTo>
                  <a:pt x="10100" y="1004"/>
                </a:lnTo>
                <a:lnTo>
                  <a:pt x="10107" y="1019"/>
                </a:lnTo>
                <a:lnTo>
                  <a:pt x="10017" y="1019"/>
                </a:lnTo>
                <a:lnTo>
                  <a:pt x="10011" y="1005"/>
                </a:lnTo>
                <a:lnTo>
                  <a:pt x="10007" y="990"/>
                </a:lnTo>
                <a:lnTo>
                  <a:pt x="10003" y="973"/>
                </a:lnTo>
                <a:lnTo>
                  <a:pt x="10001" y="956"/>
                </a:lnTo>
                <a:close/>
                <a:moveTo>
                  <a:pt x="9994" y="766"/>
                </a:moveTo>
                <a:lnTo>
                  <a:pt x="9981" y="771"/>
                </a:lnTo>
                <a:lnTo>
                  <a:pt x="9968" y="775"/>
                </a:lnTo>
                <a:lnTo>
                  <a:pt x="9952" y="780"/>
                </a:lnTo>
                <a:lnTo>
                  <a:pt x="9934" y="784"/>
                </a:lnTo>
                <a:lnTo>
                  <a:pt x="9897" y="791"/>
                </a:lnTo>
                <a:lnTo>
                  <a:pt x="9853" y="798"/>
                </a:lnTo>
                <a:lnTo>
                  <a:pt x="9828" y="802"/>
                </a:lnTo>
                <a:lnTo>
                  <a:pt x="9808" y="806"/>
                </a:lnTo>
                <a:lnTo>
                  <a:pt x="9791" y="811"/>
                </a:lnTo>
                <a:lnTo>
                  <a:pt x="9778" y="815"/>
                </a:lnTo>
                <a:lnTo>
                  <a:pt x="9768" y="821"/>
                </a:lnTo>
                <a:lnTo>
                  <a:pt x="9758" y="827"/>
                </a:lnTo>
                <a:lnTo>
                  <a:pt x="9751" y="834"/>
                </a:lnTo>
                <a:lnTo>
                  <a:pt x="9743" y="843"/>
                </a:lnTo>
                <a:lnTo>
                  <a:pt x="9738" y="852"/>
                </a:lnTo>
                <a:lnTo>
                  <a:pt x="9734" y="862"/>
                </a:lnTo>
                <a:lnTo>
                  <a:pt x="9732" y="872"/>
                </a:lnTo>
                <a:lnTo>
                  <a:pt x="9731" y="883"/>
                </a:lnTo>
                <a:lnTo>
                  <a:pt x="9732" y="892"/>
                </a:lnTo>
                <a:lnTo>
                  <a:pt x="9733" y="900"/>
                </a:lnTo>
                <a:lnTo>
                  <a:pt x="9735" y="907"/>
                </a:lnTo>
                <a:lnTo>
                  <a:pt x="9738" y="914"/>
                </a:lnTo>
                <a:lnTo>
                  <a:pt x="9741" y="921"/>
                </a:lnTo>
                <a:lnTo>
                  <a:pt x="9746" y="928"/>
                </a:lnTo>
                <a:lnTo>
                  <a:pt x="9752" y="934"/>
                </a:lnTo>
                <a:lnTo>
                  <a:pt x="9758" y="940"/>
                </a:lnTo>
                <a:lnTo>
                  <a:pt x="9765" y="945"/>
                </a:lnTo>
                <a:lnTo>
                  <a:pt x="9773" y="950"/>
                </a:lnTo>
                <a:lnTo>
                  <a:pt x="9781" y="954"/>
                </a:lnTo>
                <a:lnTo>
                  <a:pt x="9790" y="957"/>
                </a:lnTo>
                <a:lnTo>
                  <a:pt x="9800" y="959"/>
                </a:lnTo>
                <a:lnTo>
                  <a:pt x="9811" y="961"/>
                </a:lnTo>
                <a:lnTo>
                  <a:pt x="9822" y="962"/>
                </a:lnTo>
                <a:lnTo>
                  <a:pt x="9834" y="963"/>
                </a:lnTo>
                <a:lnTo>
                  <a:pt x="9846" y="962"/>
                </a:lnTo>
                <a:lnTo>
                  <a:pt x="9858" y="961"/>
                </a:lnTo>
                <a:lnTo>
                  <a:pt x="9869" y="960"/>
                </a:lnTo>
                <a:lnTo>
                  <a:pt x="9881" y="957"/>
                </a:lnTo>
                <a:lnTo>
                  <a:pt x="9891" y="954"/>
                </a:lnTo>
                <a:lnTo>
                  <a:pt x="9902" y="951"/>
                </a:lnTo>
                <a:lnTo>
                  <a:pt x="9912" y="946"/>
                </a:lnTo>
                <a:lnTo>
                  <a:pt x="9922" y="941"/>
                </a:lnTo>
                <a:lnTo>
                  <a:pt x="9931" y="935"/>
                </a:lnTo>
                <a:lnTo>
                  <a:pt x="9940" y="929"/>
                </a:lnTo>
                <a:lnTo>
                  <a:pt x="9948" y="923"/>
                </a:lnTo>
                <a:lnTo>
                  <a:pt x="9956" y="916"/>
                </a:lnTo>
                <a:lnTo>
                  <a:pt x="9963" y="908"/>
                </a:lnTo>
                <a:lnTo>
                  <a:pt x="9969" y="900"/>
                </a:lnTo>
                <a:lnTo>
                  <a:pt x="9975" y="891"/>
                </a:lnTo>
                <a:lnTo>
                  <a:pt x="9980" y="882"/>
                </a:lnTo>
                <a:lnTo>
                  <a:pt x="9983" y="875"/>
                </a:lnTo>
                <a:lnTo>
                  <a:pt x="9986" y="866"/>
                </a:lnTo>
                <a:lnTo>
                  <a:pt x="9988" y="857"/>
                </a:lnTo>
                <a:lnTo>
                  <a:pt x="9990" y="847"/>
                </a:lnTo>
                <a:lnTo>
                  <a:pt x="9993" y="824"/>
                </a:lnTo>
                <a:lnTo>
                  <a:pt x="9993" y="797"/>
                </a:lnTo>
                <a:lnTo>
                  <a:pt x="9994" y="766"/>
                </a:lnTo>
                <a:close/>
                <a:moveTo>
                  <a:pt x="10168" y="1061"/>
                </a:moveTo>
                <a:lnTo>
                  <a:pt x="10250" y="1073"/>
                </a:lnTo>
                <a:lnTo>
                  <a:pt x="10252" y="1082"/>
                </a:lnTo>
                <a:lnTo>
                  <a:pt x="10254" y="1090"/>
                </a:lnTo>
                <a:lnTo>
                  <a:pt x="10257" y="1098"/>
                </a:lnTo>
                <a:lnTo>
                  <a:pt x="10260" y="1106"/>
                </a:lnTo>
                <a:lnTo>
                  <a:pt x="10264" y="1112"/>
                </a:lnTo>
                <a:lnTo>
                  <a:pt x="10268" y="1119"/>
                </a:lnTo>
                <a:lnTo>
                  <a:pt x="10274" y="1124"/>
                </a:lnTo>
                <a:lnTo>
                  <a:pt x="10279" y="1129"/>
                </a:lnTo>
                <a:lnTo>
                  <a:pt x="10288" y="1134"/>
                </a:lnTo>
                <a:lnTo>
                  <a:pt x="10297" y="1139"/>
                </a:lnTo>
                <a:lnTo>
                  <a:pt x="10306" y="1143"/>
                </a:lnTo>
                <a:lnTo>
                  <a:pt x="10317" y="1147"/>
                </a:lnTo>
                <a:lnTo>
                  <a:pt x="10328" y="1150"/>
                </a:lnTo>
                <a:lnTo>
                  <a:pt x="10340" y="1152"/>
                </a:lnTo>
                <a:lnTo>
                  <a:pt x="10354" y="1153"/>
                </a:lnTo>
                <a:lnTo>
                  <a:pt x="10367" y="1153"/>
                </a:lnTo>
                <a:lnTo>
                  <a:pt x="10382" y="1153"/>
                </a:lnTo>
                <a:lnTo>
                  <a:pt x="10395" y="1152"/>
                </a:lnTo>
                <a:lnTo>
                  <a:pt x="10408" y="1150"/>
                </a:lnTo>
                <a:lnTo>
                  <a:pt x="10420" y="1147"/>
                </a:lnTo>
                <a:lnTo>
                  <a:pt x="10431" y="1143"/>
                </a:lnTo>
                <a:lnTo>
                  <a:pt x="10441" y="1139"/>
                </a:lnTo>
                <a:lnTo>
                  <a:pt x="10451" y="1134"/>
                </a:lnTo>
                <a:lnTo>
                  <a:pt x="10459" y="1129"/>
                </a:lnTo>
                <a:lnTo>
                  <a:pt x="10467" y="1122"/>
                </a:lnTo>
                <a:lnTo>
                  <a:pt x="10474" y="1116"/>
                </a:lnTo>
                <a:lnTo>
                  <a:pt x="10480" y="1108"/>
                </a:lnTo>
                <a:lnTo>
                  <a:pt x="10486" y="1100"/>
                </a:lnTo>
                <a:lnTo>
                  <a:pt x="10491" y="1092"/>
                </a:lnTo>
                <a:lnTo>
                  <a:pt x="10496" y="1082"/>
                </a:lnTo>
                <a:lnTo>
                  <a:pt x="10500" y="1073"/>
                </a:lnTo>
                <a:lnTo>
                  <a:pt x="10503" y="1062"/>
                </a:lnTo>
                <a:lnTo>
                  <a:pt x="10506" y="1046"/>
                </a:lnTo>
                <a:lnTo>
                  <a:pt x="10508" y="1022"/>
                </a:lnTo>
                <a:lnTo>
                  <a:pt x="10509" y="991"/>
                </a:lnTo>
                <a:lnTo>
                  <a:pt x="10509" y="953"/>
                </a:lnTo>
                <a:lnTo>
                  <a:pt x="10502" y="961"/>
                </a:lnTo>
                <a:lnTo>
                  <a:pt x="10495" y="968"/>
                </a:lnTo>
                <a:lnTo>
                  <a:pt x="10487" y="975"/>
                </a:lnTo>
                <a:lnTo>
                  <a:pt x="10479" y="982"/>
                </a:lnTo>
                <a:lnTo>
                  <a:pt x="10471" y="988"/>
                </a:lnTo>
                <a:lnTo>
                  <a:pt x="10463" y="993"/>
                </a:lnTo>
                <a:lnTo>
                  <a:pt x="10455" y="998"/>
                </a:lnTo>
                <a:lnTo>
                  <a:pt x="10446" y="1003"/>
                </a:lnTo>
                <a:lnTo>
                  <a:pt x="10437" y="1006"/>
                </a:lnTo>
                <a:lnTo>
                  <a:pt x="10428" y="1010"/>
                </a:lnTo>
                <a:lnTo>
                  <a:pt x="10419" y="1013"/>
                </a:lnTo>
                <a:lnTo>
                  <a:pt x="10409" y="1015"/>
                </a:lnTo>
                <a:lnTo>
                  <a:pt x="10400" y="1017"/>
                </a:lnTo>
                <a:lnTo>
                  <a:pt x="10390" y="1018"/>
                </a:lnTo>
                <a:lnTo>
                  <a:pt x="10380" y="1019"/>
                </a:lnTo>
                <a:lnTo>
                  <a:pt x="10369" y="1019"/>
                </a:lnTo>
                <a:lnTo>
                  <a:pt x="10356" y="1019"/>
                </a:lnTo>
                <a:lnTo>
                  <a:pt x="10343" y="1018"/>
                </a:lnTo>
                <a:lnTo>
                  <a:pt x="10331" y="1016"/>
                </a:lnTo>
                <a:lnTo>
                  <a:pt x="10319" y="1014"/>
                </a:lnTo>
                <a:lnTo>
                  <a:pt x="10308" y="1012"/>
                </a:lnTo>
                <a:lnTo>
                  <a:pt x="10297" y="1009"/>
                </a:lnTo>
                <a:lnTo>
                  <a:pt x="10286" y="1005"/>
                </a:lnTo>
                <a:lnTo>
                  <a:pt x="10276" y="1000"/>
                </a:lnTo>
                <a:lnTo>
                  <a:pt x="10266" y="995"/>
                </a:lnTo>
                <a:lnTo>
                  <a:pt x="10256" y="990"/>
                </a:lnTo>
                <a:lnTo>
                  <a:pt x="10247" y="984"/>
                </a:lnTo>
                <a:lnTo>
                  <a:pt x="10239" y="977"/>
                </a:lnTo>
                <a:lnTo>
                  <a:pt x="10230" y="970"/>
                </a:lnTo>
                <a:lnTo>
                  <a:pt x="10222" y="962"/>
                </a:lnTo>
                <a:lnTo>
                  <a:pt x="10214" y="953"/>
                </a:lnTo>
                <a:lnTo>
                  <a:pt x="10207" y="944"/>
                </a:lnTo>
                <a:lnTo>
                  <a:pt x="10200" y="935"/>
                </a:lnTo>
                <a:lnTo>
                  <a:pt x="10194" y="925"/>
                </a:lnTo>
                <a:lnTo>
                  <a:pt x="10188" y="915"/>
                </a:lnTo>
                <a:lnTo>
                  <a:pt x="10182" y="905"/>
                </a:lnTo>
                <a:lnTo>
                  <a:pt x="10177" y="894"/>
                </a:lnTo>
                <a:lnTo>
                  <a:pt x="10172" y="884"/>
                </a:lnTo>
                <a:lnTo>
                  <a:pt x="10168" y="873"/>
                </a:lnTo>
                <a:lnTo>
                  <a:pt x="10164" y="862"/>
                </a:lnTo>
                <a:lnTo>
                  <a:pt x="10158" y="839"/>
                </a:lnTo>
                <a:lnTo>
                  <a:pt x="10154" y="815"/>
                </a:lnTo>
                <a:lnTo>
                  <a:pt x="10151" y="790"/>
                </a:lnTo>
                <a:lnTo>
                  <a:pt x="10149" y="764"/>
                </a:lnTo>
                <a:lnTo>
                  <a:pt x="10149" y="746"/>
                </a:lnTo>
                <a:lnTo>
                  <a:pt x="10152" y="729"/>
                </a:lnTo>
                <a:lnTo>
                  <a:pt x="10154" y="712"/>
                </a:lnTo>
                <a:lnTo>
                  <a:pt x="10157" y="695"/>
                </a:lnTo>
                <a:lnTo>
                  <a:pt x="10160" y="677"/>
                </a:lnTo>
                <a:lnTo>
                  <a:pt x="10165" y="661"/>
                </a:lnTo>
                <a:lnTo>
                  <a:pt x="10170" y="645"/>
                </a:lnTo>
                <a:lnTo>
                  <a:pt x="10176" y="630"/>
                </a:lnTo>
                <a:lnTo>
                  <a:pt x="10183" y="615"/>
                </a:lnTo>
                <a:lnTo>
                  <a:pt x="10191" y="601"/>
                </a:lnTo>
                <a:lnTo>
                  <a:pt x="10199" y="588"/>
                </a:lnTo>
                <a:lnTo>
                  <a:pt x="10208" y="576"/>
                </a:lnTo>
                <a:lnTo>
                  <a:pt x="10218" y="565"/>
                </a:lnTo>
                <a:lnTo>
                  <a:pt x="10228" y="554"/>
                </a:lnTo>
                <a:lnTo>
                  <a:pt x="10240" y="545"/>
                </a:lnTo>
                <a:lnTo>
                  <a:pt x="10252" y="536"/>
                </a:lnTo>
                <a:lnTo>
                  <a:pt x="10265" y="528"/>
                </a:lnTo>
                <a:lnTo>
                  <a:pt x="10278" y="521"/>
                </a:lnTo>
                <a:lnTo>
                  <a:pt x="10292" y="515"/>
                </a:lnTo>
                <a:lnTo>
                  <a:pt x="10306" y="511"/>
                </a:lnTo>
                <a:lnTo>
                  <a:pt x="10321" y="507"/>
                </a:lnTo>
                <a:lnTo>
                  <a:pt x="10336" y="505"/>
                </a:lnTo>
                <a:lnTo>
                  <a:pt x="10353" y="503"/>
                </a:lnTo>
                <a:lnTo>
                  <a:pt x="10370" y="503"/>
                </a:lnTo>
                <a:lnTo>
                  <a:pt x="10381" y="503"/>
                </a:lnTo>
                <a:lnTo>
                  <a:pt x="10391" y="504"/>
                </a:lnTo>
                <a:lnTo>
                  <a:pt x="10402" y="505"/>
                </a:lnTo>
                <a:lnTo>
                  <a:pt x="10412" y="507"/>
                </a:lnTo>
                <a:lnTo>
                  <a:pt x="10422" y="510"/>
                </a:lnTo>
                <a:lnTo>
                  <a:pt x="10432" y="513"/>
                </a:lnTo>
                <a:lnTo>
                  <a:pt x="10442" y="516"/>
                </a:lnTo>
                <a:lnTo>
                  <a:pt x="10451" y="521"/>
                </a:lnTo>
                <a:lnTo>
                  <a:pt x="10460" y="526"/>
                </a:lnTo>
                <a:lnTo>
                  <a:pt x="10469" y="531"/>
                </a:lnTo>
                <a:lnTo>
                  <a:pt x="10478" y="537"/>
                </a:lnTo>
                <a:lnTo>
                  <a:pt x="10486" y="544"/>
                </a:lnTo>
                <a:lnTo>
                  <a:pt x="10494" y="551"/>
                </a:lnTo>
                <a:lnTo>
                  <a:pt x="10502" y="558"/>
                </a:lnTo>
                <a:lnTo>
                  <a:pt x="10509" y="567"/>
                </a:lnTo>
                <a:lnTo>
                  <a:pt x="10517" y="575"/>
                </a:lnTo>
                <a:lnTo>
                  <a:pt x="10517" y="513"/>
                </a:lnTo>
                <a:lnTo>
                  <a:pt x="10597" y="513"/>
                </a:lnTo>
                <a:lnTo>
                  <a:pt x="10597" y="950"/>
                </a:lnTo>
                <a:lnTo>
                  <a:pt x="10596" y="979"/>
                </a:lnTo>
                <a:lnTo>
                  <a:pt x="10595" y="1005"/>
                </a:lnTo>
                <a:lnTo>
                  <a:pt x="10593" y="1029"/>
                </a:lnTo>
                <a:lnTo>
                  <a:pt x="10591" y="1051"/>
                </a:lnTo>
                <a:lnTo>
                  <a:pt x="10587" y="1071"/>
                </a:lnTo>
                <a:lnTo>
                  <a:pt x="10583" y="1088"/>
                </a:lnTo>
                <a:lnTo>
                  <a:pt x="10578" y="1104"/>
                </a:lnTo>
                <a:lnTo>
                  <a:pt x="10573" y="1117"/>
                </a:lnTo>
                <a:lnTo>
                  <a:pt x="10566" y="1129"/>
                </a:lnTo>
                <a:lnTo>
                  <a:pt x="10559" y="1140"/>
                </a:lnTo>
                <a:lnTo>
                  <a:pt x="10550" y="1152"/>
                </a:lnTo>
                <a:lnTo>
                  <a:pt x="10541" y="1162"/>
                </a:lnTo>
                <a:lnTo>
                  <a:pt x="10531" y="1172"/>
                </a:lnTo>
                <a:lnTo>
                  <a:pt x="10520" y="1180"/>
                </a:lnTo>
                <a:lnTo>
                  <a:pt x="10508" y="1188"/>
                </a:lnTo>
                <a:lnTo>
                  <a:pt x="10496" y="1196"/>
                </a:lnTo>
                <a:lnTo>
                  <a:pt x="10482" y="1202"/>
                </a:lnTo>
                <a:lnTo>
                  <a:pt x="10468" y="1208"/>
                </a:lnTo>
                <a:lnTo>
                  <a:pt x="10453" y="1213"/>
                </a:lnTo>
                <a:lnTo>
                  <a:pt x="10438" y="1217"/>
                </a:lnTo>
                <a:lnTo>
                  <a:pt x="10421" y="1220"/>
                </a:lnTo>
                <a:lnTo>
                  <a:pt x="10404" y="1223"/>
                </a:lnTo>
                <a:lnTo>
                  <a:pt x="10386" y="1224"/>
                </a:lnTo>
                <a:lnTo>
                  <a:pt x="10368" y="1224"/>
                </a:lnTo>
                <a:lnTo>
                  <a:pt x="10345" y="1224"/>
                </a:lnTo>
                <a:lnTo>
                  <a:pt x="10324" y="1222"/>
                </a:lnTo>
                <a:lnTo>
                  <a:pt x="10304" y="1219"/>
                </a:lnTo>
                <a:lnTo>
                  <a:pt x="10285" y="1214"/>
                </a:lnTo>
                <a:lnTo>
                  <a:pt x="10268" y="1209"/>
                </a:lnTo>
                <a:lnTo>
                  <a:pt x="10251" y="1202"/>
                </a:lnTo>
                <a:lnTo>
                  <a:pt x="10236" y="1193"/>
                </a:lnTo>
                <a:lnTo>
                  <a:pt x="10221" y="1184"/>
                </a:lnTo>
                <a:lnTo>
                  <a:pt x="10214" y="1179"/>
                </a:lnTo>
                <a:lnTo>
                  <a:pt x="10208" y="1173"/>
                </a:lnTo>
                <a:lnTo>
                  <a:pt x="10202" y="1167"/>
                </a:lnTo>
                <a:lnTo>
                  <a:pt x="10197" y="1161"/>
                </a:lnTo>
                <a:lnTo>
                  <a:pt x="10192" y="1155"/>
                </a:lnTo>
                <a:lnTo>
                  <a:pt x="10188" y="1148"/>
                </a:lnTo>
                <a:lnTo>
                  <a:pt x="10184" y="1140"/>
                </a:lnTo>
                <a:lnTo>
                  <a:pt x="10180" y="1132"/>
                </a:lnTo>
                <a:lnTo>
                  <a:pt x="10177" y="1124"/>
                </a:lnTo>
                <a:lnTo>
                  <a:pt x="10174" y="1116"/>
                </a:lnTo>
                <a:lnTo>
                  <a:pt x="10172" y="1108"/>
                </a:lnTo>
                <a:lnTo>
                  <a:pt x="10170" y="1099"/>
                </a:lnTo>
                <a:lnTo>
                  <a:pt x="10168" y="1081"/>
                </a:lnTo>
                <a:lnTo>
                  <a:pt x="10168" y="1061"/>
                </a:lnTo>
                <a:close/>
                <a:moveTo>
                  <a:pt x="10238" y="758"/>
                </a:moveTo>
                <a:lnTo>
                  <a:pt x="10238" y="782"/>
                </a:lnTo>
                <a:lnTo>
                  <a:pt x="10240" y="804"/>
                </a:lnTo>
                <a:lnTo>
                  <a:pt x="10243" y="825"/>
                </a:lnTo>
                <a:lnTo>
                  <a:pt x="10247" y="844"/>
                </a:lnTo>
                <a:lnTo>
                  <a:pt x="10253" y="861"/>
                </a:lnTo>
                <a:lnTo>
                  <a:pt x="10260" y="876"/>
                </a:lnTo>
                <a:lnTo>
                  <a:pt x="10268" y="890"/>
                </a:lnTo>
                <a:lnTo>
                  <a:pt x="10277" y="903"/>
                </a:lnTo>
                <a:lnTo>
                  <a:pt x="10287" y="913"/>
                </a:lnTo>
                <a:lnTo>
                  <a:pt x="10298" y="922"/>
                </a:lnTo>
                <a:lnTo>
                  <a:pt x="10309" y="930"/>
                </a:lnTo>
                <a:lnTo>
                  <a:pt x="10321" y="937"/>
                </a:lnTo>
                <a:lnTo>
                  <a:pt x="10334" y="942"/>
                </a:lnTo>
                <a:lnTo>
                  <a:pt x="10347" y="945"/>
                </a:lnTo>
                <a:lnTo>
                  <a:pt x="10362" y="947"/>
                </a:lnTo>
                <a:lnTo>
                  <a:pt x="10377" y="948"/>
                </a:lnTo>
                <a:lnTo>
                  <a:pt x="10391" y="947"/>
                </a:lnTo>
                <a:lnTo>
                  <a:pt x="10405" y="945"/>
                </a:lnTo>
                <a:lnTo>
                  <a:pt x="10418" y="942"/>
                </a:lnTo>
                <a:lnTo>
                  <a:pt x="10431" y="937"/>
                </a:lnTo>
                <a:lnTo>
                  <a:pt x="10443" y="930"/>
                </a:lnTo>
                <a:lnTo>
                  <a:pt x="10455" y="923"/>
                </a:lnTo>
                <a:lnTo>
                  <a:pt x="10466" y="913"/>
                </a:lnTo>
                <a:lnTo>
                  <a:pt x="10476" y="903"/>
                </a:lnTo>
                <a:lnTo>
                  <a:pt x="10485" y="891"/>
                </a:lnTo>
                <a:lnTo>
                  <a:pt x="10493" y="877"/>
                </a:lnTo>
                <a:lnTo>
                  <a:pt x="10500" y="862"/>
                </a:lnTo>
                <a:lnTo>
                  <a:pt x="10506" y="845"/>
                </a:lnTo>
                <a:lnTo>
                  <a:pt x="10510" y="826"/>
                </a:lnTo>
                <a:lnTo>
                  <a:pt x="10513" y="806"/>
                </a:lnTo>
                <a:lnTo>
                  <a:pt x="10515" y="784"/>
                </a:lnTo>
                <a:lnTo>
                  <a:pt x="10516" y="761"/>
                </a:lnTo>
                <a:lnTo>
                  <a:pt x="10515" y="738"/>
                </a:lnTo>
                <a:lnTo>
                  <a:pt x="10513" y="717"/>
                </a:lnTo>
                <a:lnTo>
                  <a:pt x="10510" y="698"/>
                </a:lnTo>
                <a:lnTo>
                  <a:pt x="10506" y="679"/>
                </a:lnTo>
                <a:lnTo>
                  <a:pt x="10500" y="662"/>
                </a:lnTo>
                <a:lnTo>
                  <a:pt x="10493" y="647"/>
                </a:lnTo>
                <a:lnTo>
                  <a:pt x="10484" y="633"/>
                </a:lnTo>
                <a:lnTo>
                  <a:pt x="10475" y="620"/>
                </a:lnTo>
                <a:lnTo>
                  <a:pt x="10464" y="609"/>
                </a:lnTo>
                <a:lnTo>
                  <a:pt x="10453" y="600"/>
                </a:lnTo>
                <a:lnTo>
                  <a:pt x="10441" y="592"/>
                </a:lnTo>
                <a:lnTo>
                  <a:pt x="10429" y="585"/>
                </a:lnTo>
                <a:lnTo>
                  <a:pt x="10417" y="580"/>
                </a:lnTo>
                <a:lnTo>
                  <a:pt x="10403" y="576"/>
                </a:lnTo>
                <a:lnTo>
                  <a:pt x="10390" y="574"/>
                </a:lnTo>
                <a:lnTo>
                  <a:pt x="10376" y="574"/>
                </a:lnTo>
                <a:lnTo>
                  <a:pt x="10362" y="574"/>
                </a:lnTo>
                <a:lnTo>
                  <a:pt x="10347" y="576"/>
                </a:lnTo>
                <a:lnTo>
                  <a:pt x="10334" y="580"/>
                </a:lnTo>
                <a:lnTo>
                  <a:pt x="10322" y="585"/>
                </a:lnTo>
                <a:lnTo>
                  <a:pt x="10310" y="592"/>
                </a:lnTo>
                <a:lnTo>
                  <a:pt x="10299" y="600"/>
                </a:lnTo>
                <a:lnTo>
                  <a:pt x="10288" y="609"/>
                </a:lnTo>
                <a:lnTo>
                  <a:pt x="10277" y="620"/>
                </a:lnTo>
                <a:lnTo>
                  <a:pt x="10268" y="632"/>
                </a:lnTo>
                <a:lnTo>
                  <a:pt x="10260" y="646"/>
                </a:lnTo>
                <a:lnTo>
                  <a:pt x="10253" y="661"/>
                </a:lnTo>
                <a:lnTo>
                  <a:pt x="10248" y="677"/>
                </a:lnTo>
                <a:lnTo>
                  <a:pt x="10243" y="696"/>
                </a:lnTo>
                <a:lnTo>
                  <a:pt x="10240" y="715"/>
                </a:lnTo>
                <a:lnTo>
                  <a:pt x="10238" y="736"/>
                </a:lnTo>
                <a:lnTo>
                  <a:pt x="10238" y="758"/>
                </a:lnTo>
                <a:close/>
                <a:moveTo>
                  <a:pt x="10665" y="767"/>
                </a:moveTo>
                <a:lnTo>
                  <a:pt x="10665" y="749"/>
                </a:lnTo>
                <a:lnTo>
                  <a:pt x="10666" y="733"/>
                </a:lnTo>
                <a:lnTo>
                  <a:pt x="10667" y="717"/>
                </a:lnTo>
                <a:lnTo>
                  <a:pt x="10669" y="701"/>
                </a:lnTo>
                <a:lnTo>
                  <a:pt x="10672" y="685"/>
                </a:lnTo>
                <a:lnTo>
                  <a:pt x="10675" y="671"/>
                </a:lnTo>
                <a:lnTo>
                  <a:pt x="10679" y="657"/>
                </a:lnTo>
                <a:lnTo>
                  <a:pt x="10684" y="644"/>
                </a:lnTo>
                <a:lnTo>
                  <a:pt x="10689" y="631"/>
                </a:lnTo>
                <a:lnTo>
                  <a:pt x="10695" y="619"/>
                </a:lnTo>
                <a:lnTo>
                  <a:pt x="10701" y="608"/>
                </a:lnTo>
                <a:lnTo>
                  <a:pt x="10708" y="597"/>
                </a:lnTo>
                <a:lnTo>
                  <a:pt x="10716" y="586"/>
                </a:lnTo>
                <a:lnTo>
                  <a:pt x="10724" y="576"/>
                </a:lnTo>
                <a:lnTo>
                  <a:pt x="10733" y="567"/>
                </a:lnTo>
                <a:lnTo>
                  <a:pt x="10743" y="558"/>
                </a:lnTo>
                <a:lnTo>
                  <a:pt x="10760" y="545"/>
                </a:lnTo>
                <a:lnTo>
                  <a:pt x="10778" y="534"/>
                </a:lnTo>
                <a:lnTo>
                  <a:pt x="10796" y="524"/>
                </a:lnTo>
                <a:lnTo>
                  <a:pt x="10816" y="517"/>
                </a:lnTo>
                <a:lnTo>
                  <a:pt x="10836" y="510"/>
                </a:lnTo>
                <a:lnTo>
                  <a:pt x="10857" y="506"/>
                </a:lnTo>
                <a:lnTo>
                  <a:pt x="10879" y="503"/>
                </a:lnTo>
                <a:lnTo>
                  <a:pt x="10902" y="503"/>
                </a:lnTo>
                <a:lnTo>
                  <a:pt x="10915" y="503"/>
                </a:lnTo>
                <a:lnTo>
                  <a:pt x="10928" y="504"/>
                </a:lnTo>
                <a:lnTo>
                  <a:pt x="10940" y="505"/>
                </a:lnTo>
                <a:lnTo>
                  <a:pt x="10952" y="507"/>
                </a:lnTo>
                <a:lnTo>
                  <a:pt x="10965" y="509"/>
                </a:lnTo>
                <a:lnTo>
                  <a:pt x="10976" y="512"/>
                </a:lnTo>
                <a:lnTo>
                  <a:pt x="10987" y="516"/>
                </a:lnTo>
                <a:lnTo>
                  <a:pt x="10998" y="520"/>
                </a:lnTo>
                <a:lnTo>
                  <a:pt x="11008" y="524"/>
                </a:lnTo>
                <a:lnTo>
                  <a:pt x="11018" y="529"/>
                </a:lnTo>
                <a:lnTo>
                  <a:pt x="11028" y="535"/>
                </a:lnTo>
                <a:lnTo>
                  <a:pt x="11038" y="541"/>
                </a:lnTo>
                <a:lnTo>
                  <a:pt x="11047" y="547"/>
                </a:lnTo>
                <a:lnTo>
                  <a:pt x="11056" y="555"/>
                </a:lnTo>
                <a:lnTo>
                  <a:pt x="11065" y="562"/>
                </a:lnTo>
                <a:lnTo>
                  <a:pt x="11073" y="571"/>
                </a:lnTo>
                <a:lnTo>
                  <a:pt x="11081" y="579"/>
                </a:lnTo>
                <a:lnTo>
                  <a:pt x="11089" y="588"/>
                </a:lnTo>
                <a:lnTo>
                  <a:pt x="11096" y="598"/>
                </a:lnTo>
                <a:lnTo>
                  <a:pt x="11102" y="608"/>
                </a:lnTo>
                <a:lnTo>
                  <a:pt x="11108" y="618"/>
                </a:lnTo>
                <a:lnTo>
                  <a:pt x="11114" y="629"/>
                </a:lnTo>
                <a:lnTo>
                  <a:pt x="11118" y="640"/>
                </a:lnTo>
                <a:lnTo>
                  <a:pt x="11123" y="652"/>
                </a:lnTo>
                <a:lnTo>
                  <a:pt x="11127" y="664"/>
                </a:lnTo>
                <a:lnTo>
                  <a:pt x="11130" y="676"/>
                </a:lnTo>
                <a:lnTo>
                  <a:pt x="11133" y="690"/>
                </a:lnTo>
                <a:lnTo>
                  <a:pt x="11135" y="703"/>
                </a:lnTo>
                <a:lnTo>
                  <a:pt x="11137" y="716"/>
                </a:lnTo>
                <a:lnTo>
                  <a:pt x="11138" y="730"/>
                </a:lnTo>
                <a:lnTo>
                  <a:pt x="11139" y="745"/>
                </a:lnTo>
                <a:lnTo>
                  <a:pt x="11139" y="760"/>
                </a:lnTo>
                <a:lnTo>
                  <a:pt x="11139" y="783"/>
                </a:lnTo>
                <a:lnTo>
                  <a:pt x="11138" y="806"/>
                </a:lnTo>
                <a:lnTo>
                  <a:pt x="11135" y="827"/>
                </a:lnTo>
                <a:lnTo>
                  <a:pt x="11132" y="846"/>
                </a:lnTo>
                <a:lnTo>
                  <a:pt x="11128" y="865"/>
                </a:lnTo>
                <a:lnTo>
                  <a:pt x="11123" y="882"/>
                </a:lnTo>
                <a:lnTo>
                  <a:pt x="11117" y="898"/>
                </a:lnTo>
                <a:lnTo>
                  <a:pt x="11110" y="912"/>
                </a:lnTo>
                <a:lnTo>
                  <a:pt x="11102" y="926"/>
                </a:lnTo>
                <a:lnTo>
                  <a:pt x="11094" y="939"/>
                </a:lnTo>
                <a:lnTo>
                  <a:pt x="11085" y="951"/>
                </a:lnTo>
                <a:lnTo>
                  <a:pt x="11074" y="962"/>
                </a:lnTo>
                <a:lnTo>
                  <a:pt x="11063" y="972"/>
                </a:lnTo>
                <a:lnTo>
                  <a:pt x="11051" y="982"/>
                </a:lnTo>
                <a:lnTo>
                  <a:pt x="11039" y="991"/>
                </a:lnTo>
                <a:lnTo>
                  <a:pt x="11025" y="999"/>
                </a:lnTo>
                <a:lnTo>
                  <a:pt x="11011" y="1006"/>
                </a:lnTo>
                <a:lnTo>
                  <a:pt x="10997" y="1012"/>
                </a:lnTo>
                <a:lnTo>
                  <a:pt x="10982" y="1018"/>
                </a:lnTo>
                <a:lnTo>
                  <a:pt x="10967" y="1022"/>
                </a:lnTo>
                <a:lnTo>
                  <a:pt x="10950" y="1025"/>
                </a:lnTo>
                <a:lnTo>
                  <a:pt x="10935" y="1028"/>
                </a:lnTo>
                <a:lnTo>
                  <a:pt x="10919" y="1029"/>
                </a:lnTo>
                <a:lnTo>
                  <a:pt x="10902" y="1030"/>
                </a:lnTo>
                <a:lnTo>
                  <a:pt x="10889" y="1030"/>
                </a:lnTo>
                <a:lnTo>
                  <a:pt x="10876" y="1029"/>
                </a:lnTo>
                <a:lnTo>
                  <a:pt x="10864" y="1027"/>
                </a:lnTo>
                <a:lnTo>
                  <a:pt x="10852" y="1026"/>
                </a:lnTo>
                <a:lnTo>
                  <a:pt x="10840" y="1023"/>
                </a:lnTo>
                <a:lnTo>
                  <a:pt x="10828" y="1020"/>
                </a:lnTo>
                <a:lnTo>
                  <a:pt x="10817" y="1017"/>
                </a:lnTo>
                <a:lnTo>
                  <a:pt x="10806" y="1013"/>
                </a:lnTo>
                <a:lnTo>
                  <a:pt x="10796" y="1008"/>
                </a:lnTo>
                <a:lnTo>
                  <a:pt x="10786" y="1003"/>
                </a:lnTo>
                <a:lnTo>
                  <a:pt x="10776" y="998"/>
                </a:lnTo>
                <a:lnTo>
                  <a:pt x="10766" y="992"/>
                </a:lnTo>
                <a:lnTo>
                  <a:pt x="10757" y="985"/>
                </a:lnTo>
                <a:lnTo>
                  <a:pt x="10747" y="978"/>
                </a:lnTo>
                <a:lnTo>
                  <a:pt x="10738" y="970"/>
                </a:lnTo>
                <a:lnTo>
                  <a:pt x="10730" y="962"/>
                </a:lnTo>
                <a:lnTo>
                  <a:pt x="10722" y="953"/>
                </a:lnTo>
                <a:lnTo>
                  <a:pt x="10715" y="944"/>
                </a:lnTo>
                <a:lnTo>
                  <a:pt x="10708" y="934"/>
                </a:lnTo>
                <a:lnTo>
                  <a:pt x="10701" y="924"/>
                </a:lnTo>
                <a:lnTo>
                  <a:pt x="10695" y="914"/>
                </a:lnTo>
                <a:lnTo>
                  <a:pt x="10690" y="903"/>
                </a:lnTo>
                <a:lnTo>
                  <a:pt x="10685" y="891"/>
                </a:lnTo>
                <a:lnTo>
                  <a:pt x="10681" y="879"/>
                </a:lnTo>
                <a:lnTo>
                  <a:pt x="10677" y="867"/>
                </a:lnTo>
                <a:lnTo>
                  <a:pt x="10674" y="854"/>
                </a:lnTo>
                <a:lnTo>
                  <a:pt x="10671" y="840"/>
                </a:lnTo>
                <a:lnTo>
                  <a:pt x="10669" y="827"/>
                </a:lnTo>
                <a:lnTo>
                  <a:pt x="10667" y="812"/>
                </a:lnTo>
                <a:lnTo>
                  <a:pt x="10666" y="798"/>
                </a:lnTo>
                <a:lnTo>
                  <a:pt x="10665" y="782"/>
                </a:lnTo>
                <a:lnTo>
                  <a:pt x="10665" y="767"/>
                </a:lnTo>
                <a:close/>
                <a:moveTo>
                  <a:pt x="10752" y="767"/>
                </a:moveTo>
                <a:lnTo>
                  <a:pt x="10754" y="790"/>
                </a:lnTo>
                <a:lnTo>
                  <a:pt x="10756" y="812"/>
                </a:lnTo>
                <a:lnTo>
                  <a:pt x="10759" y="833"/>
                </a:lnTo>
                <a:lnTo>
                  <a:pt x="10764" y="851"/>
                </a:lnTo>
                <a:lnTo>
                  <a:pt x="10770" y="869"/>
                </a:lnTo>
                <a:lnTo>
                  <a:pt x="10777" y="885"/>
                </a:lnTo>
                <a:lnTo>
                  <a:pt x="10785" y="899"/>
                </a:lnTo>
                <a:lnTo>
                  <a:pt x="10795" y="912"/>
                </a:lnTo>
                <a:lnTo>
                  <a:pt x="10806" y="923"/>
                </a:lnTo>
                <a:lnTo>
                  <a:pt x="10818" y="933"/>
                </a:lnTo>
                <a:lnTo>
                  <a:pt x="10830" y="941"/>
                </a:lnTo>
                <a:lnTo>
                  <a:pt x="10843" y="948"/>
                </a:lnTo>
                <a:lnTo>
                  <a:pt x="10857" y="953"/>
                </a:lnTo>
                <a:lnTo>
                  <a:pt x="10871" y="957"/>
                </a:lnTo>
                <a:lnTo>
                  <a:pt x="10886" y="959"/>
                </a:lnTo>
                <a:lnTo>
                  <a:pt x="10902" y="960"/>
                </a:lnTo>
                <a:lnTo>
                  <a:pt x="10918" y="959"/>
                </a:lnTo>
                <a:lnTo>
                  <a:pt x="10933" y="957"/>
                </a:lnTo>
                <a:lnTo>
                  <a:pt x="10947" y="953"/>
                </a:lnTo>
                <a:lnTo>
                  <a:pt x="10962" y="948"/>
                </a:lnTo>
                <a:lnTo>
                  <a:pt x="10975" y="941"/>
                </a:lnTo>
                <a:lnTo>
                  <a:pt x="10987" y="933"/>
                </a:lnTo>
                <a:lnTo>
                  <a:pt x="10999" y="923"/>
                </a:lnTo>
                <a:lnTo>
                  <a:pt x="11009" y="911"/>
                </a:lnTo>
                <a:lnTo>
                  <a:pt x="11019" y="899"/>
                </a:lnTo>
                <a:lnTo>
                  <a:pt x="11028" y="884"/>
                </a:lnTo>
                <a:lnTo>
                  <a:pt x="11035" y="868"/>
                </a:lnTo>
                <a:lnTo>
                  <a:pt x="11041" y="850"/>
                </a:lnTo>
                <a:lnTo>
                  <a:pt x="11046" y="831"/>
                </a:lnTo>
                <a:lnTo>
                  <a:pt x="11049" y="810"/>
                </a:lnTo>
                <a:lnTo>
                  <a:pt x="11051" y="788"/>
                </a:lnTo>
                <a:lnTo>
                  <a:pt x="11052" y="764"/>
                </a:lnTo>
                <a:lnTo>
                  <a:pt x="11051" y="741"/>
                </a:lnTo>
                <a:lnTo>
                  <a:pt x="11049" y="720"/>
                </a:lnTo>
                <a:lnTo>
                  <a:pt x="11046" y="700"/>
                </a:lnTo>
                <a:lnTo>
                  <a:pt x="11041" y="681"/>
                </a:lnTo>
                <a:lnTo>
                  <a:pt x="11035" y="664"/>
                </a:lnTo>
                <a:lnTo>
                  <a:pt x="11028" y="648"/>
                </a:lnTo>
                <a:lnTo>
                  <a:pt x="11019" y="634"/>
                </a:lnTo>
                <a:lnTo>
                  <a:pt x="11009" y="622"/>
                </a:lnTo>
                <a:lnTo>
                  <a:pt x="10998" y="610"/>
                </a:lnTo>
                <a:lnTo>
                  <a:pt x="10987" y="601"/>
                </a:lnTo>
                <a:lnTo>
                  <a:pt x="10974" y="592"/>
                </a:lnTo>
                <a:lnTo>
                  <a:pt x="10961" y="586"/>
                </a:lnTo>
                <a:lnTo>
                  <a:pt x="10947" y="580"/>
                </a:lnTo>
                <a:lnTo>
                  <a:pt x="10933" y="577"/>
                </a:lnTo>
                <a:lnTo>
                  <a:pt x="10918" y="574"/>
                </a:lnTo>
                <a:lnTo>
                  <a:pt x="10902" y="574"/>
                </a:lnTo>
                <a:lnTo>
                  <a:pt x="10886" y="574"/>
                </a:lnTo>
                <a:lnTo>
                  <a:pt x="10871" y="577"/>
                </a:lnTo>
                <a:lnTo>
                  <a:pt x="10857" y="580"/>
                </a:lnTo>
                <a:lnTo>
                  <a:pt x="10843" y="585"/>
                </a:lnTo>
                <a:lnTo>
                  <a:pt x="10830" y="592"/>
                </a:lnTo>
                <a:lnTo>
                  <a:pt x="10818" y="600"/>
                </a:lnTo>
                <a:lnTo>
                  <a:pt x="10806" y="610"/>
                </a:lnTo>
                <a:lnTo>
                  <a:pt x="10795" y="621"/>
                </a:lnTo>
                <a:lnTo>
                  <a:pt x="10785" y="634"/>
                </a:lnTo>
                <a:lnTo>
                  <a:pt x="10777" y="648"/>
                </a:lnTo>
                <a:lnTo>
                  <a:pt x="10770" y="664"/>
                </a:lnTo>
                <a:lnTo>
                  <a:pt x="10764" y="681"/>
                </a:lnTo>
                <a:lnTo>
                  <a:pt x="10759" y="701"/>
                </a:lnTo>
                <a:lnTo>
                  <a:pt x="10756" y="722"/>
                </a:lnTo>
                <a:lnTo>
                  <a:pt x="10754" y="743"/>
                </a:lnTo>
                <a:lnTo>
                  <a:pt x="10752" y="767"/>
                </a:lnTo>
                <a:close/>
                <a:moveTo>
                  <a:pt x="11195" y="1061"/>
                </a:moveTo>
                <a:lnTo>
                  <a:pt x="11278" y="1073"/>
                </a:lnTo>
                <a:lnTo>
                  <a:pt x="11280" y="1082"/>
                </a:lnTo>
                <a:lnTo>
                  <a:pt x="11282" y="1090"/>
                </a:lnTo>
                <a:lnTo>
                  <a:pt x="11284" y="1098"/>
                </a:lnTo>
                <a:lnTo>
                  <a:pt x="11288" y="1106"/>
                </a:lnTo>
                <a:lnTo>
                  <a:pt x="11292" y="1112"/>
                </a:lnTo>
                <a:lnTo>
                  <a:pt x="11296" y="1119"/>
                </a:lnTo>
                <a:lnTo>
                  <a:pt x="11301" y="1124"/>
                </a:lnTo>
                <a:lnTo>
                  <a:pt x="11307" y="1129"/>
                </a:lnTo>
                <a:lnTo>
                  <a:pt x="11315" y="1134"/>
                </a:lnTo>
                <a:lnTo>
                  <a:pt x="11324" y="1139"/>
                </a:lnTo>
                <a:lnTo>
                  <a:pt x="11334" y="1143"/>
                </a:lnTo>
                <a:lnTo>
                  <a:pt x="11345" y="1147"/>
                </a:lnTo>
                <a:lnTo>
                  <a:pt x="11357" y="1150"/>
                </a:lnTo>
                <a:lnTo>
                  <a:pt x="11369" y="1152"/>
                </a:lnTo>
                <a:lnTo>
                  <a:pt x="11382" y="1153"/>
                </a:lnTo>
                <a:lnTo>
                  <a:pt x="11395" y="1153"/>
                </a:lnTo>
                <a:lnTo>
                  <a:pt x="11409" y="1153"/>
                </a:lnTo>
                <a:lnTo>
                  <a:pt x="11423" y="1152"/>
                </a:lnTo>
                <a:lnTo>
                  <a:pt x="11436" y="1150"/>
                </a:lnTo>
                <a:lnTo>
                  <a:pt x="11448" y="1147"/>
                </a:lnTo>
                <a:lnTo>
                  <a:pt x="11459" y="1143"/>
                </a:lnTo>
                <a:lnTo>
                  <a:pt x="11469" y="1139"/>
                </a:lnTo>
                <a:lnTo>
                  <a:pt x="11478" y="1134"/>
                </a:lnTo>
                <a:lnTo>
                  <a:pt x="11487" y="1129"/>
                </a:lnTo>
                <a:lnTo>
                  <a:pt x="11495" y="1122"/>
                </a:lnTo>
                <a:lnTo>
                  <a:pt x="11502" y="1116"/>
                </a:lnTo>
                <a:lnTo>
                  <a:pt x="11508" y="1108"/>
                </a:lnTo>
                <a:lnTo>
                  <a:pt x="11514" y="1100"/>
                </a:lnTo>
                <a:lnTo>
                  <a:pt x="11519" y="1092"/>
                </a:lnTo>
                <a:lnTo>
                  <a:pt x="11524" y="1082"/>
                </a:lnTo>
                <a:lnTo>
                  <a:pt x="11527" y="1073"/>
                </a:lnTo>
                <a:lnTo>
                  <a:pt x="11531" y="1062"/>
                </a:lnTo>
                <a:lnTo>
                  <a:pt x="11533" y="1046"/>
                </a:lnTo>
                <a:lnTo>
                  <a:pt x="11535" y="1022"/>
                </a:lnTo>
                <a:lnTo>
                  <a:pt x="11537" y="991"/>
                </a:lnTo>
                <a:lnTo>
                  <a:pt x="11537" y="953"/>
                </a:lnTo>
                <a:lnTo>
                  <a:pt x="11530" y="961"/>
                </a:lnTo>
                <a:lnTo>
                  <a:pt x="11522" y="968"/>
                </a:lnTo>
                <a:lnTo>
                  <a:pt x="11515" y="975"/>
                </a:lnTo>
                <a:lnTo>
                  <a:pt x="11507" y="982"/>
                </a:lnTo>
                <a:lnTo>
                  <a:pt x="11499" y="988"/>
                </a:lnTo>
                <a:lnTo>
                  <a:pt x="11491" y="993"/>
                </a:lnTo>
                <a:lnTo>
                  <a:pt x="11482" y="998"/>
                </a:lnTo>
                <a:lnTo>
                  <a:pt x="11474" y="1003"/>
                </a:lnTo>
                <a:lnTo>
                  <a:pt x="11465" y="1006"/>
                </a:lnTo>
                <a:lnTo>
                  <a:pt x="11456" y="1010"/>
                </a:lnTo>
                <a:lnTo>
                  <a:pt x="11447" y="1013"/>
                </a:lnTo>
                <a:lnTo>
                  <a:pt x="11437" y="1015"/>
                </a:lnTo>
                <a:lnTo>
                  <a:pt x="11427" y="1017"/>
                </a:lnTo>
                <a:lnTo>
                  <a:pt x="11418" y="1018"/>
                </a:lnTo>
                <a:lnTo>
                  <a:pt x="11407" y="1019"/>
                </a:lnTo>
                <a:lnTo>
                  <a:pt x="11397" y="1019"/>
                </a:lnTo>
                <a:lnTo>
                  <a:pt x="11384" y="1019"/>
                </a:lnTo>
                <a:lnTo>
                  <a:pt x="11372" y="1018"/>
                </a:lnTo>
                <a:lnTo>
                  <a:pt x="11360" y="1016"/>
                </a:lnTo>
                <a:lnTo>
                  <a:pt x="11347" y="1014"/>
                </a:lnTo>
                <a:lnTo>
                  <a:pt x="11336" y="1012"/>
                </a:lnTo>
                <a:lnTo>
                  <a:pt x="11325" y="1009"/>
                </a:lnTo>
                <a:lnTo>
                  <a:pt x="11314" y="1005"/>
                </a:lnTo>
                <a:lnTo>
                  <a:pt x="11304" y="1000"/>
                </a:lnTo>
                <a:lnTo>
                  <a:pt x="11294" y="995"/>
                </a:lnTo>
                <a:lnTo>
                  <a:pt x="11284" y="990"/>
                </a:lnTo>
                <a:lnTo>
                  <a:pt x="11275" y="984"/>
                </a:lnTo>
                <a:lnTo>
                  <a:pt x="11266" y="977"/>
                </a:lnTo>
                <a:lnTo>
                  <a:pt x="11258" y="970"/>
                </a:lnTo>
                <a:lnTo>
                  <a:pt x="11250" y="962"/>
                </a:lnTo>
                <a:lnTo>
                  <a:pt x="11242" y="953"/>
                </a:lnTo>
                <a:lnTo>
                  <a:pt x="11235" y="944"/>
                </a:lnTo>
                <a:lnTo>
                  <a:pt x="11228" y="935"/>
                </a:lnTo>
                <a:lnTo>
                  <a:pt x="11221" y="925"/>
                </a:lnTo>
                <a:lnTo>
                  <a:pt x="11215" y="915"/>
                </a:lnTo>
                <a:lnTo>
                  <a:pt x="11210" y="905"/>
                </a:lnTo>
                <a:lnTo>
                  <a:pt x="11205" y="894"/>
                </a:lnTo>
                <a:lnTo>
                  <a:pt x="11200" y="884"/>
                </a:lnTo>
                <a:lnTo>
                  <a:pt x="11196" y="873"/>
                </a:lnTo>
                <a:lnTo>
                  <a:pt x="11192" y="862"/>
                </a:lnTo>
                <a:lnTo>
                  <a:pt x="11186" y="839"/>
                </a:lnTo>
                <a:lnTo>
                  <a:pt x="11181" y="815"/>
                </a:lnTo>
                <a:lnTo>
                  <a:pt x="11179" y="790"/>
                </a:lnTo>
                <a:lnTo>
                  <a:pt x="11178" y="764"/>
                </a:lnTo>
                <a:lnTo>
                  <a:pt x="11178" y="746"/>
                </a:lnTo>
                <a:lnTo>
                  <a:pt x="11179" y="729"/>
                </a:lnTo>
                <a:lnTo>
                  <a:pt x="11181" y="712"/>
                </a:lnTo>
                <a:lnTo>
                  <a:pt x="11184" y="695"/>
                </a:lnTo>
                <a:lnTo>
                  <a:pt x="11188" y="677"/>
                </a:lnTo>
                <a:lnTo>
                  <a:pt x="11192" y="661"/>
                </a:lnTo>
                <a:lnTo>
                  <a:pt x="11198" y="645"/>
                </a:lnTo>
                <a:lnTo>
                  <a:pt x="11204" y="630"/>
                </a:lnTo>
                <a:lnTo>
                  <a:pt x="11211" y="615"/>
                </a:lnTo>
                <a:lnTo>
                  <a:pt x="11218" y="601"/>
                </a:lnTo>
                <a:lnTo>
                  <a:pt x="11227" y="588"/>
                </a:lnTo>
                <a:lnTo>
                  <a:pt x="11236" y="576"/>
                </a:lnTo>
                <a:lnTo>
                  <a:pt x="11246" y="565"/>
                </a:lnTo>
                <a:lnTo>
                  <a:pt x="11256" y="554"/>
                </a:lnTo>
                <a:lnTo>
                  <a:pt x="11268" y="545"/>
                </a:lnTo>
                <a:lnTo>
                  <a:pt x="11280" y="536"/>
                </a:lnTo>
                <a:lnTo>
                  <a:pt x="11292" y="528"/>
                </a:lnTo>
                <a:lnTo>
                  <a:pt x="11306" y="521"/>
                </a:lnTo>
                <a:lnTo>
                  <a:pt x="11319" y="515"/>
                </a:lnTo>
                <a:lnTo>
                  <a:pt x="11334" y="511"/>
                </a:lnTo>
                <a:lnTo>
                  <a:pt x="11348" y="507"/>
                </a:lnTo>
                <a:lnTo>
                  <a:pt x="11365" y="505"/>
                </a:lnTo>
                <a:lnTo>
                  <a:pt x="11381" y="503"/>
                </a:lnTo>
                <a:lnTo>
                  <a:pt x="11397" y="503"/>
                </a:lnTo>
                <a:lnTo>
                  <a:pt x="11408" y="503"/>
                </a:lnTo>
                <a:lnTo>
                  <a:pt x="11419" y="504"/>
                </a:lnTo>
                <a:lnTo>
                  <a:pt x="11430" y="505"/>
                </a:lnTo>
                <a:lnTo>
                  <a:pt x="11440" y="507"/>
                </a:lnTo>
                <a:lnTo>
                  <a:pt x="11450" y="510"/>
                </a:lnTo>
                <a:lnTo>
                  <a:pt x="11460" y="513"/>
                </a:lnTo>
                <a:lnTo>
                  <a:pt x="11469" y="516"/>
                </a:lnTo>
                <a:lnTo>
                  <a:pt x="11479" y="521"/>
                </a:lnTo>
                <a:lnTo>
                  <a:pt x="11488" y="526"/>
                </a:lnTo>
                <a:lnTo>
                  <a:pt x="11497" y="531"/>
                </a:lnTo>
                <a:lnTo>
                  <a:pt x="11505" y="537"/>
                </a:lnTo>
                <a:lnTo>
                  <a:pt x="11514" y="544"/>
                </a:lnTo>
                <a:lnTo>
                  <a:pt x="11522" y="551"/>
                </a:lnTo>
                <a:lnTo>
                  <a:pt x="11530" y="558"/>
                </a:lnTo>
                <a:lnTo>
                  <a:pt x="11537" y="567"/>
                </a:lnTo>
                <a:lnTo>
                  <a:pt x="11545" y="575"/>
                </a:lnTo>
                <a:lnTo>
                  <a:pt x="11545" y="513"/>
                </a:lnTo>
                <a:lnTo>
                  <a:pt x="11624" y="513"/>
                </a:lnTo>
                <a:lnTo>
                  <a:pt x="11624" y="950"/>
                </a:lnTo>
                <a:lnTo>
                  <a:pt x="11624" y="979"/>
                </a:lnTo>
                <a:lnTo>
                  <a:pt x="11623" y="1005"/>
                </a:lnTo>
                <a:lnTo>
                  <a:pt x="11621" y="1029"/>
                </a:lnTo>
                <a:lnTo>
                  <a:pt x="11618" y="1051"/>
                </a:lnTo>
                <a:lnTo>
                  <a:pt x="11615" y="1071"/>
                </a:lnTo>
                <a:lnTo>
                  <a:pt x="11611" y="1088"/>
                </a:lnTo>
                <a:lnTo>
                  <a:pt x="11606" y="1104"/>
                </a:lnTo>
                <a:lnTo>
                  <a:pt x="11600" y="1117"/>
                </a:lnTo>
                <a:lnTo>
                  <a:pt x="11594" y="1129"/>
                </a:lnTo>
                <a:lnTo>
                  <a:pt x="11587" y="1140"/>
                </a:lnTo>
                <a:lnTo>
                  <a:pt x="11579" y="1152"/>
                </a:lnTo>
                <a:lnTo>
                  <a:pt x="11569" y="1162"/>
                </a:lnTo>
                <a:lnTo>
                  <a:pt x="11560" y="1172"/>
                </a:lnTo>
                <a:lnTo>
                  <a:pt x="11548" y="1180"/>
                </a:lnTo>
                <a:lnTo>
                  <a:pt x="11536" y="1188"/>
                </a:lnTo>
                <a:lnTo>
                  <a:pt x="11524" y="1196"/>
                </a:lnTo>
                <a:lnTo>
                  <a:pt x="11510" y="1202"/>
                </a:lnTo>
                <a:lnTo>
                  <a:pt x="11496" y="1208"/>
                </a:lnTo>
                <a:lnTo>
                  <a:pt x="11481" y="1213"/>
                </a:lnTo>
                <a:lnTo>
                  <a:pt x="11465" y="1217"/>
                </a:lnTo>
                <a:lnTo>
                  <a:pt x="11449" y="1220"/>
                </a:lnTo>
                <a:lnTo>
                  <a:pt x="11432" y="1223"/>
                </a:lnTo>
                <a:lnTo>
                  <a:pt x="11414" y="1224"/>
                </a:lnTo>
                <a:lnTo>
                  <a:pt x="11396" y="1224"/>
                </a:lnTo>
                <a:lnTo>
                  <a:pt x="11374" y="1224"/>
                </a:lnTo>
                <a:lnTo>
                  <a:pt x="11352" y="1222"/>
                </a:lnTo>
                <a:lnTo>
                  <a:pt x="11332" y="1219"/>
                </a:lnTo>
                <a:lnTo>
                  <a:pt x="11313" y="1214"/>
                </a:lnTo>
                <a:lnTo>
                  <a:pt x="11295" y="1209"/>
                </a:lnTo>
                <a:lnTo>
                  <a:pt x="11279" y="1202"/>
                </a:lnTo>
                <a:lnTo>
                  <a:pt x="11263" y="1193"/>
                </a:lnTo>
                <a:lnTo>
                  <a:pt x="11249" y="1184"/>
                </a:lnTo>
                <a:lnTo>
                  <a:pt x="11242" y="1179"/>
                </a:lnTo>
                <a:lnTo>
                  <a:pt x="11236" y="1173"/>
                </a:lnTo>
                <a:lnTo>
                  <a:pt x="11230" y="1167"/>
                </a:lnTo>
                <a:lnTo>
                  <a:pt x="11225" y="1161"/>
                </a:lnTo>
                <a:lnTo>
                  <a:pt x="11220" y="1155"/>
                </a:lnTo>
                <a:lnTo>
                  <a:pt x="11215" y="1148"/>
                </a:lnTo>
                <a:lnTo>
                  <a:pt x="11211" y="1140"/>
                </a:lnTo>
                <a:lnTo>
                  <a:pt x="11208" y="1132"/>
                </a:lnTo>
                <a:lnTo>
                  <a:pt x="11205" y="1124"/>
                </a:lnTo>
                <a:lnTo>
                  <a:pt x="11202" y="1116"/>
                </a:lnTo>
                <a:lnTo>
                  <a:pt x="11200" y="1108"/>
                </a:lnTo>
                <a:lnTo>
                  <a:pt x="11198" y="1099"/>
                </a:lnTo>
                <a:lnTo>
                  <a:pt x="11196" y="1081"/>
                </a:lnTo>
                <a:lnTo>
                  <a:pt x="11195" y="1061"/>
                </a:lnTo>
                <a:close/>
                <a:moveTo>
                  <a:pt x="11265" y="758"/>
                </a:moveTo>
                <a:lnTo>
                  <a:pt x="11266" y="782"/>
                </a:lnTo>
                <a:lnTo>
                  <a:pt x="11268" y="804"/>
                </a:lnTo>
                <a:lnTo>
                  <a:pt x="11271" y="825"/>
                </a:lnTo>
                <a:lnTo>
                  <a:pt x="11275" y="844"/>
                </a:lnTo>
                <a:lnTo>
                  <a:pt x="11281" y="861"/>
                </a:lnTo>
                <a:lnTo>
                  <a:pt x="11287" y="876"/>
                </a:lnTo>
                <a:lnTo>
                  <a:pt x="11295" y="890"/>
                </a:lnTo>
                <a:lnTo>
                  <a:pt x="11305" y="903"/>
                </a:lnTo>
                <a:lnTo>
                  <a:pt x="11315" y="913"/>
                </a:lnTo>
                <a:lnTo>
                  <a:pt x="11326" y="922"/>
                </a:lnTo>
                <a:lnTo>
                  <a:pt x="11337" y="930"/>
                </a:lnTo>
                <a:lnTo>
                  <a:pt x="11349" y="937"/>
                </a:lnTo>
                <a:lnTo>
                  <a:pt x="11363" y="942"/>
                </a:lnTo>
                <a:lnTo>
                  <a:pt x="11376" y="945"/>
                </a:lnTo>
                <a:lnTo>
                  <a:pt x="11390" y="947"/>
                </a:lnTo>
                <a:lnTo>
                  <a:pt x="11405" y="948"/>
                </a:lnTo>
                <a:lnTo>
                  <a:pt x="11419" y="947"/>
                </a:lnTo>
                <a:lnTo>
                  <a:pt x="11433" y="945"/>
                </a:lnTo>
                <a:lnTo>
                  <a:pt x="11446" y="942"/>
                </a:lnTo>
                <a:lnTo>
                  <a:pt x="11459" y="937"/>
                </a:lnTo>
                <a:lnTo>
                  <a:pt x="11471" y="930"/>
                </a:lnTo>
                <a:lnTo>
                  <a:pt x="11483" y="923"/>
                </a:lnTo>
                <a:lnTo>
                  <a:pt x="11493" y="913"/>
                </a:lnTo>
                <a:lnTo>
                  <a:pt x="11504" y="903"/>
                </a:lnTo>
                <a:lnTo>
                  <a:pt x="11513" y="891"/>
                </a:lnTo>
                <a:lnTo>
                  <a:pt x="11521" y="877"/>
                </a:lnTo>
                <a:lnTo>
                  <a:pt x="11528" y="862"/>
                </a:lnTo>
                <a:lnTo>
                  <a:pt x="11534" y="845"/>
                </a:lnTo>
                <a:lnTo>
                  <a:pt x="11538" y="826"/>
                </a:lnTo>
                <a:lnTo>
                  <a:pt x="11541" y="806"/>
                </a:lnTo>
                <a:lnTo>
                  <a:pt x="11543" y="784"/>
                </a:lnTo>
                <a:lnTo>
                  <a:pt x="11544" y="761"/>
                </a:lnTo>
                <a:lnTo>
                  <a:pt x="11543" y="738"/>
                </a:lnTo>
                <a:lnTo>
                  <a:pt x="11541" y="717"/>
                </a:lnTo>
                <a:lnTo>
                  <a:pt x="11538" y="698"/>
                </a:lnTo>
                <a:lnTo>
                  <a:pt x="11533" y="679"/>
                </a:lnTo>
                <a:lnTo>
                  <a:pt x="11528" y="662"/>
                </a:lnTo>
                <a:lnTo>
                  <a:pt x="11520" y="647"/>
                </a:lnTo>
                <a:lnTo>
                  <a:pt x="11512" y="633"/>
                </a:lnTo>
                <a:lnTo>
                  <a:pt x="11502" y="620"/>
                </a:lnTo>
                <a:lnTo>
                  <a:pt x="11492" y="609"/>
                </a:lnTo>
                <a:lnTo>
                  <a:pt x="11481" y="600"/>
                </a:lnTo>
                <a:lnTo>
                  <a:pt x="11469" y="592"/>
                </a:lnTo>
                <a:lnTo>
                  <a:pt x="11457" y="585"/>
                </a:lnTo>
                <a:lnTo>
                  <a:pt x="11444" y="580"/>
                </a:lnTo>
                <a:lnTo>
                  <a:pt x="11431" y="576"/>
                </a:lnTo>
                <a:lnTo>
                  <a:pt x="11418" y="574"/>
                </a:lnTo>
                <a:lnTo>
                  <a:pt x="11403" y="574"/>
                </a:lnTo>
                <a:lnTo>
                  <a:pt x="11389" y="574"/>
                </a:lnTo>
                <a:lnTo>
                  <a:pt x="11376" y="576"/>
                </a:lnTo>
                <a:lnTo>
                  <a:pt x="11363" y="580"/>
                </a:lnTo>
                <a:lnTo>
                  <a:pt x="11350" y="585"/>
                </a:lnTo>
                <a:lnTo>
                  <a:pt x="11338" y="592"/>
                </a:lnTo>
                <a:lnTo>
                  <a:pt x="11326" y="600"/>
                </a:lnTo>
                <a:lnTo>
                  <a:pt x="11316" y="609"/>
                </a:lnTo>
                <a:lnTo>
                  <a:pt x="11305" y="620"/>
                </a:lnTo>
                <a:lnTo>
                  <a:pt x="11296" y="632"/>
                </a:lnTo>
                <a:lnTo>
                  <a:pt x="11288" y="646"/>
                </a:lnTo>
                <a:lnTo>
                  <a:pt x="11281" y="661"/>
                </a:lnTo>
                <a:lnTo>
                  <a:pt x="11275" y="677"/>
                </a:lnTo>
                <a:lnTo>
                  <a:pt x="11271" y="696"/>
                </a:lnTo>
                <a:lnTo>
                  <a:pt x="11268" y="715"/>
                </a:lnTo>
                <a:lnTo>
                  <a:pt x="11266" y="736"/>
                </a:lnTo>
                <a:lnTo>
                  <a:pt x="11265" y="758"/>
                </a:lnTo>
                <a:close/>
                <a:moveTo>
                  <a:pt x="11724" y="419"/>
                </a:moveTo>
                <a:lnTo>
                  <a:pt x="11724" y="322"/>
                </a:lnTo>
                <a:lnTo>
                  <a:pt x="11811" y="322"/>
                </a:lnTo>
                <a:lnTo>
                  <a:pt x="11811" y="419"/>
                </a:lnTo>
                <a:lnTo>
                  <a:pt x="11724" y="419"/>
                </a:lnTo>
                <a:close/>
                <a:moveTo>
                  <a:pt x="11724" y="1019"/>
                </a:moveTo>
                <a:lnTo>
                  <a:pt x="11724" y="513"/>
                </a:lnTo>
                <a:lnTo>
                  <a:pt x="11811" y="513"/>
                </a:lnTo>
                <a:lnTo>
                  <a:pt x="11811" y="1019"/>
                </a:lnTo>
                <a:lnTo>
                  <a:pt x="11724" y="1019"/>
                </a:lnTo>
                <a:close/>
                <a:moveTo>
                  <a:pt x="12244" y="834"/>
                </a:moveTo>
                <a:lnTo>
                  <a:pt x="12327" y="846"/>
                </a:lnTo>
                <a:lnTo>
                  <a:pt x="12323" y="867"/>
                </a:lnTo>
                <a:lnTo>
                  <a:pt x="12318" y="887"/>
                </a:lnTo>
                <a:lnTo>
                  <a:pt x="12311" y="905"/>
                </a:lnTo>
                <a:lnTo>
                  <a:pt x="12303" y="923"/>
                </a:lnTo>
                <a:lnTo>
                  <a:pt x="12293" y="939"/>
                </a:lnTo>
                <a:lnTo>
                  <a:pt x="12283" y="954"/>
                </a:lnTo>
                <a:lnTo>
                  <a:pt x="12270" y="968"/>
                </a:lnTo>
                <a:lnTo>
                  <a:pt x="12257" y="981"/>
                </a:lnTo>
                <a:lnTo>
                  <a:pt x="12242" y="992"/>
                </a:lnTo>
                <a:lnTo>
                  <a:pt x="12227" y="1002"/>
                </a:lnTo>
                <a:lnTo>
                  <a:pt x="12211" y="1011"/>
                </a:lnTo>
                <a:lnTo>
                  <a:pt x="12194" y="1018"/>
                </a:lnTo>
                <a:lnTo>
                  <a:pt x="12176" y="1023"/>
                </a:lnTo>
                <a:lnTo>
                  <a:pt x="12156" y="1027"/>
                </a:lnTo>
                <a:lnTo>
                  <a:pt x="12137" y="1029"/>
                </a:lnTo>
                <a:lnTo>
                  <a:pt x="12117" y="1030"/>
                </a:lnTo>
                <a:lnTo>
                  <a:pt x="12104" y="1030"/>
                </a:lnTo>
                <a:lnTo>
                  <a:pt x="12091" y="1029"/>
                </a:lnTo>
                <a:lnTo>
                  <a:pt x="12079" y="1027"/>
                </a:lnTo>
                <a:lnTo>
                  <a:pt x="12067" y="1026"/>
                </a:lnTo>
                <a:lnTo>
                  <a:pt x="12056" y="1023"/>
                </a:lnTo>
                <a:lnTo>
                  <a:pt x="12045" y="1020"/>
                </a:lnTo>
                <a:lnTo>
                  <a:pt x="12034" y="1017"/>
                </a:lnTo>
                <a:lnTo>
                  <a:pt x="12023" y="1013"/>
                </a:lnTo>
                <a:lnTo>
                  <a:pt x="12013" y="1008"/>
                </a:lnTo>
                <a:lnTo>
                  <a:pt x="12003" y="1003"/>
                </a:lnTo>
                <a:lnTo>
                  <a:pt x="11994" y="998"/>
                </a:lnTo>
                <a:lnTo>
                  <a:pt x="11984" y="992"/>
                </a:lnTo>
                <a:lnTo>
                  <a:pt x="11975" y="985"/>
                </a:lnTo>
                <a:lnTo>
                  <a:pt x="11967" y="978"/>
                </a:lnTo>
                <a:lnTo>
                  <a:pt x="11957" y="970"/>
                </a:lnTo>
                <a:lnTo>
                  <a:pt x="11949" y="962"/>
                </a:lnTo>
                <a:lnTo>
                  <a:pt x="11942" y="953"/>
                </a:lnTo>
                <a:lnTo>
                  <a:pt x="11935" y="944"/>
                </a:lnTo>
                <a:lnTo>
                  <a:pt x="11928" y="935"/>
                </a:lnTo>
                <a:lnTo>
                  <a:pt x="11922" y="925"/>
                </a:lnTo>
                <a:lnTo>
                  <a:pt x="11916" y="914"/>
                </a:lnTo>
                <a:lnTo>
                  <a:pt x="11911" y="903"/>
                </a:lnTo>
                <a:lnTo>
                  <a:pt x="11906" y="892"/>
                </a:lnTo>
                <a:lnTo>
                  <a:pt x="11902" y="880"/>
                </a:lnTo>
                <a:lnTo>
                  <a:pt x="11899" y="868"/>
                </a:lnTo>
                <a:lnTo>
                  <a:pt x="11895" y="855"/>
                </a:lnTo>
                <a:lnTo>
                  <a:pt x="11893" y="842"/>
                </a:lnTo>
                <a:lnTo>
                  <a:pt x="11890" y="828"/>
                </a:lnTo>
                <a:lnTo>
                  <a:pt x="11889" y="814"/>
                </a:lnTo>
                <a:lnTo>
                  <a:pt x="11887" y="799"/>
                </a:lnTo>
                <a:lnTo>
                  <a:pt x="11887" y="784"/>
                </a:lnTo>
                <a:lnTo>
                  <a:pt x="11887" y="769"/>
                </a:lnTo>
                <a:lnTo>
                  <a:pt x="11887" y="748"/>
                </a:lnTo>
                <a:lnTo>
                  <a:pt x="11888" y="729"/>
                </a:lnTo>
                <a:lnTo>
                  <a:pt x="11890" y="710"/>
                </a:lnTo>
                <a:lnTo>
                  <a:pt x="11893" y="692"/>
                </a:lnTo>
                <a:lnTo>
                  <a:pt x="11897" y="674"/>
                </a:lnTo>
                <a:lnTo>
                  <a:pt x="11902" y="657"/>
                </a:lnTo>
                <a:lnTo>
                  <a:pt x="11907" y="640"/>
                </a:lnTo>
                <a:lnTo>
                  <a:pt x="11914" y="625"/>
                </a:lnTo>
                <a:lnTo>
                  <a:pt x="11921" y="610"/>
                </a:lnTo>
                <a:lnTo>
                  <a:pt x="11929" y="596"/>
                </a:lnTo>
                <a:lnTo>
                  <a:pt x="11938" y="583"/>
                </a:lnTo>
                <a:lnTo>
                  <a:pt x="11948" y="571"/>
                </a:lnTo>
                <a:lnTo>
                  <a:pt x="11958" y="560"/>
                </a:lnTo>
                <a:lnTo>
                  <a:pt x="11971" y="550"/>
                </a:lnTo>
                <a:lnTo>
                  <a:pt x="11984" y="541"/>
                </a:lnTo>
                <a:lnTo>
                  <a:pt x="11997" y="533"/>
                </a:lnTo>
                <a:lnTo>
                  <a:pt x="12011" y="526"/>
                </a:lnTo>
                <a:lnTo>
                  <a:pt x="12025" y="520"/>
                </a:lnTo>
                <a:lnTo>
                  <a:pt x="12040" y="514"/>
                </a:lnTo>
                <a:lnTo>
                  <a:pt x="12055" y="510"/>
                </a:lnTo>
                <a:lnTo>
                  <a:pt x="12070" y="507"/>
                </a:lnTo>
                <a:lnTo>
                  <a:pt x="12085" y="504"/>
                </a:lnTo>
                <a:lnTo>
                  <a:pt x="12101" y="503"/>
                </a:lnTo>
                <a:lnTo>
                  <a:pt x="12117" y="503"/>
                </a:lnTo>
                <a:lnTo>
                  <a:pt x="12137" y="503"/>
                </a:lnTo>
                <a:lnTo>
                  <a:pt x="12156" y="505"/>
                </a:lnTo>
                <a:lnTo>
                  <a:pt x="12176" y="508"/>
                </a:lnTo>
                <a:lnTo>
                  <a:pt x="12193" y="513"/>
                </a:lnTo>
                <a:lnTo>
                  <a:pt x="12209" y="519"/>
                </a:lnTo>
                <a:lnTo>
                  <a:pt x="12225" y="526"/>
                </a:lnTo>
                <a:lnTo>
                  <a:pt x="12239" y="534"/>
                </a:lnTo>
                <a:lnTo>
                  <a:pt x="12253" y="544"/>
                </a:lnTo>
                <a:lnTo>
                  <a:pt x="12265" y="555"/>
                </a:lnTo>
                <a:lnTo>
                  <a:pt x="12276" y="567"/>
                </a:lnTo>
                <a:lnTo>
                  <a:pt x="12286" y="580"/>
                </a:lnTo>
                <a:lnTo>
                  <a:pt x="12295" y="594"/>
                </a:lnTo>
                <a:lnTo>
                  <a:pt x="12303" y="610"/>
                </a:lnTo>
                <a:lnTo>
                  <a:pt x="12310" y="626"/>
                </a:lnTo>
                <a:lnTo>
                  <a:pt x="12315" y="644"/>
                </a:lnTo>
                <a:lnTo>
                  <a:pt x="12320" y="662"/>
                </a:lnTo>
                <a:lnTo>
                  <a:pt x="12237" y="675"/>
                </a:lnTo>
                <a:lnTo>
                  <a:pt x="12234" y="662"/>
                </a:lnTo>
                <a:lnTo>
                  <a:pt x="12230" y="651"/>
                </a:lnTo>
                <a:lnTo>
                  <a:pt x="12225" y="640"/>
                </a:lnTo>
                <a:lnTo>
                  <a:pt x="12220" y="630"/>
                </a:lnTo>
                <a:lnTo>
                  <a:pt x="12215" y="621"/>
                </a:lnTo>
                <a:lnTo>
                  <a:pt x="12209" y="613"/>
                </a:lnTo>
                <a:lnTo>
                  <a:pt x="12202" y="605"/>
                </a:lnTo>
                <a:lnTo>
                  <a:pt x="12195" y="598"/>
                </a:lnTo>
                <a:lnTo>
                  <a:pt x="12187" y="592"/>
                </a:lnTo>
                <a:lnTo>
                  <a:pt x="12179" y="587"/>
                </a:lnTo>
                <a:lnTo>
                  <a:pt x="12170" y="583"/>
                </a:lnTo>
                <a:lnTo>
                  <a:pt x="12161" y="579"/>
                </a:lnTo>
                <a:lnTo>
                  <a:pt x="12151" y="576"/>
                </a:lnTo>
                <a:lnTo>
                  <a:pt x="12141" y="574"/>
                </a:lnTo>
                <a:lnTo>
                  <a:pt x="12131" y="573"/>
                </a:lnTo>
                <a:lnTo>
                  <a:pt x="12121" y="573"/>
                </a:lnTo>
                <a:lnTo>
                  <a:pt x="12105" y="573"/>
                </a:lnTo>
                <a:lnTo>
                  <a:pt x="12090" y="575"/>
                </a:lnTo>
                <a:lnTo>
                  <a:pt x="12076" y="579"/>
                </a:lnTo>
                <a:lnTo>
                  <a:pt x="12062" y="584"/>
                </a:lnTo>
                <a:lnTo>
                  <a:pt x="12049" y="591"/>
                </a:lnTo>
                <a:lnTo>
                  <a:pt x="12037" y="599"/>
                </a:lnTo>
                <a:lnTo>
                  <a:pt x="12026" y="608"/>
                </a:lnTo>
                <a:lnTo>
                  <a:pt x="12015" y="619"/>
                </a:lnTo>
                <a:lnTo>
                  <a:pt x="12006" y="631"/>
                </a:lnTo>
                <a:lnTo>
                  <a:pt x="11998" y="645"/>
                </a:lnTo>
                <a:lnTo>
                  <a:pt x="11991" y="661"/>
                </a:lnTo>
                <a:lnTo>
                  <a:pt x="11985" y="679"/>
                </a:lnTo>
                <a:lnTo>
                  <a:pt x="11981" y="699"/>
                </a:lnTo>
                <a:lnTo>
                  <a:pt x="11978" y="719"/>
                </a:lnTo>
                <a:lnTo>
                  <a:pt x="11976" y="742"/>
                </a:lnTo>
                <a:lnTo>
                  <a:pt x="11975" y="766"/>
                </a:lnTo>
                <a:lnTo>
                  <a:pt x="11976" y="791"/>
                </a:lnTo>
                <a:lnTo>
                  <a:pt x="11978" y="813"/>
                </a:lnTo>
                <a:lnTo>
                  <a:pt x="11981" y="835"/>
                </a:lnTo>
                <a:lnTo>
                  <a:pt x="11985" y="854"/>
                </a:lnTo>
                <a:lnTo>
                  <a:pt x="11990" y="871"/>
                </a:lnTo>
                <a:lnTo>
                  <a:pt x="11997" y="887"/>
                </a:lnTo>
                <a:lnTo>
                  <a:pt x="12005" y="901"/>
                </a:lnTo>
                <a:lnTo>
                  <a:pt x="12014" y="914"/>
                </a:lnTo>
                <a:lnTo>
                  <a:pt x="12024" y="924"/>
                </a:lnTo>
                <a:lnTo>
                  <a:pt x="12035" y="934"/>
                </a:lnTo>
                <a:lnTo>
                  <a:pt x="12047" y="942"/>
                </a:lnTo>
                <a:lnTo>
                  <a:pt x="12059" y="948"/>
                </a:lnTo>
                <a:lnTo>
                  <a:pt x="12072" y="953"/>
                </a:lnTo>
                <a:lnTo>
                  <a:pt x="12086" y="957"/>
                </a:lnTo>
                <a:lnTo>
                  <a:pt x="12100" y="959"/>
                </a:lnTo>
                <a:lnTo>
                  <a:pt x="12116" y="960"/>
                </a:lnTo>
                <a:lnTo>
                  <a:pt x="12128" y="959"/>
                </a:lnTo>
                <a:lnTo>
                  <a:pt x="12140" y="958"/>
                </a:lnTo>
                <a:lnTo>
                  <a:pt x="12151" y="955"/>
                </a:lnTo>
                <a:lnTo>
                  <a:pt x="12163" y="952"/>
                </a:lnTo>
                <a:lnTo>
                  <a:pt x="12173" y="948"/>
                </a:lnTo>
                <a:lnTo>
                  <a:pt x="12183" y="942"/>
                </a:lnTo>
                <a:lnTo>
                  <a:pt x="12192" y="936"/>
                </a:lnTo>
                <a:lnTo>
                  <a:pt x="12201" y="929"/>
                </a:lnTo>
                <a:lnTo>
                  <a:pt x="12209" y="921"/>
                </a:lnTo>
                <a:lnTo>
                  <a:pt x="12216" y="912"/>
                </a:lnTo>
                <a:lnTo>
                  <a:pt x="12223" y="901"/>
                </a:lnTo>
                <a:lnTo>
                  <a:pt x="12228" y="890"/>
                </a:lnTo>
                <a:lnTo>
                  <a:pt x="12233" y="878"/>
                </a:lnTo>
                <a:lnTo>
                  <a:pt x="12238" y="864"/>
                </a:lnTo>
                <a:lnTo>
                  <a:pt x="12241" y="850"/>
                </a:lnTo>
                <a:lnTo>
                  <a:pt x="12244" y="834"/>
                </a:lnTo>
                <a:close/>
                <a:moveTo>
                  <a:pt x="12372" y="1019"/>
                </a:moveTo>
                <a:lnTo>
                  <a:pt x="12372" y="322"/>
                </a:lnTo>
                <a:lnTo>
                  <a:pt x="12457" y="322"/>
                </a:lnTo>
                <a:lnTo>
                  <a:pt x="12457" y="719"/>
                </a:lnTo>
                <a:lnTo>
                  <a:pt x="12661" y="513"/>
                </a:lnTo>
                <a:lnTo>
                  <a:pt x="12772" y="513"/>
                </a:lnTo>
                <a:lnTo>
                  <a:pt x="12579" y="702"/>
                </a:lnTo>
                <a:lnTo>
                  <a:pt x="12792" y="1019"/>
                </a:lnTo>
                <a:lnTo>
                  <a:pt x="12686" y="1019"/>
                </a:lnTo>
                <a:lnTo>
                  <a:pt x="12517" y="761"/>
                </a:lnTo>
                <a:lnTo>
                  <a:pt x="12457" y="819"/>
                </a:lnTo>
                <a:lnTo>
                  <a:pt x="12457" y="1019"/>
                </a:lnTo>
                <a:lnTo>
                  <a:pt x="12372" y="1019"/>
                </a:lnTo>
                <a:close/>
                <a:moveTo>
                  <a:pt x="12826" y="1214"/>
                </a:moveTo>
                <a:lnTo>
                  <a:pt x="12817" y="1134"/>
                </a:lnTo>
                <a:lnTo>
                  <a:pt x="12830" y="1137"/>
                </a:lnTo>
                <a:lnTo>
                  <a:pt x="12843" y="1140"/>
                </a:lnTo>
                <a:lnTo>
                  <a:pt x="12855" y="1141"/>
                </a:lnTo>
                <a:lnTo>
                  <a:pt x="12866" y="1142"/>
                </a:lnTo>
                <a:lnTo>
                  <a:pt x="12879" y="1141"/>
                </a:lnTo>
                <a:lnTo>
                  <a:pt x="12891" y="1139"/>
                </a:lnTo>
                <a:lnTo>
                  <a:pt x="12902" y="1136"/>
                </a:lnTo>
                <a:lnTo>
                  <a:pt x="12911" y="1132"/>
                </a:lnTo>
                <a:lnTo>
                  <a:pt x="12920" y="1127"/>
                </a:lnTo>
                <a:lnTo>
                  <a:pt x="12927" y="1121"/>
                </a:lnTo>
                <a:lnTo>
                  <a:pt x="12934" y="1114"/>
                </a:lnTo>
                <a:lnTo>
                  <a:pt x="12940" y="1105"/>
                </a:lnTo>
                <a:lnTo>
                  <a:pt x="12944" y="1097"/>
                </a:lnTo>
                <a:lnTo>
                  <a:pt x="12950" y="1083"/>
                </a:lnTo>
                <a:lnTo>
                  <a:pt x="12957" y="1065"/>
                </a:lnTo>
                <a:lnTo>
                  <a:pt x="12967" y="1042"/>
                </a:lnTo>
                <a:lnTo>
                  <a:pt x="12970" y="1033"/>
                </a:lnTo>
                <a:lnTo>
                  <a:pt x="12974" y="1021"/>
                </a:lnTo>
                <a:lnTo>
                  <a:pt x="12782" y="513"/>
                </a:lnTo>
                <a:lnTo>
                  <a:pt x="12873" y="513"/>
                </a:lnTo>
                <a:lnTo>
                  <a:pt x="12979" y="806"/>
                </a:lnTo>
                <a:lnTo>
                  <a:pt x="12990" y="834"/>
                </a:lnTo>
                <a:lnTo>
                  <a:pt x="12999" y="862"/>
                </a:lnTo>
                <a:lnTo>
                  <a:pt x="13008" y="892"/>
                </a:lnTo>
                <a:lnTo>
                  <a:pt x="13016" y="922"/>
                </a:lnTo>
                <a:lnTo>
                  <a:pt x="13024" y="894"/>
                </a:lnTo>
                <a:lnTo>
                  <a:pt x="13032" y="865"/>
                </a:lnTo>
                <a:lnTo>
                  <a:pt x="13042" y="837"/>
                </a:lnTo>
                <a:lnTo>
                  <a:pt x="13051" y="809"/>
                </a:lnTo>
                <a:lnTo>
                  <a:pt x="13159" y="513"/>
                </a:lnTo>
                <a:lnTo>
                  <a:pt x="13246" y="513"/>
                </a:lnTo>
                <a:lnTo>
                  <a:pt x="13054" y="1028"/>
                </a:lnTo>
                <a:lnTo>
                  <a:pt x="13039" y="1066"/>
                </a:lnTo>
                <a:lnTo>
                  <a:pt x="13026" y="1098"/>
                </a:lnTo>
                <a:lnTo>
                  <a:pt x="13015" y="1123"/>
                </a:lnTo>
                <a:lnTo>
                  <a:pt x="13006" y="1142"/>
                </a:lnTo>
                <a:lnTo>
                  <a:pt x="13000" y="1153"/>
                </a:lnTo>
                <a:lnTo>
                  <a:pt x="12994" y="1163"/>
                </a:lnTo>
                <a:lnTo>
                  <a:pt x="12987" y="1171"/>
                </a:lnTo>
                <a:lnTo>
                  <a:pt x="12981" y="1179"/>
                </a:lnTo>
                <a:lnTo>
                  <a:pt x="12974" y="1187"/>
                </a:lnTo>
                <a:lnTo>
                  <a:pt x="12968" y="1193"/>
                </a:lnTo>
                <a:lnTo>
                  <a:pt x="12959" y="1199"/>
                </a:lnTo>
                <a:lnTo>
                  <a:pt x="12952" y="1205"/>
                </a:lnTo>
                <a:lnTo>
                  <a:pt x="12945" y="1209"/>
                </a:lnTo>
                <a:lnTo>
                  <a:pt x="12937" y="1213"/>
                </a:lnTo>
                <a:lnTo>
                  <a:pt x="12928" y="1217"/>
                </a:lnTo>
                <a:lnTo>
                  <a:pt x="12920" y="1219"/>
                </a:lnTo>
                <a:lnTo>
                  <a:pt x="12911" y="1222"/>
                </a:lnTo>
                <a:lnTo>
                  <a:pt x="12901" y="1223"/>
                </a:lnTo>
                <a:lnTo>
                  <a:pt x="12892" y="1224"/>
                </a:lnTo>
                <a:lnTo>
                  <a:pt x="12882" y="1224"/>
                </a:lnTo>
                <a:lnTo>
                  <a:pt x="12869" y="1224"/>
                </a:lnTo>
                <a:lnTo>
                  <a:pt x="12855" y="1222"/>
                </a:lnTo>
                <a:lnTo>
                  <a:pt x="12841" y="1219"/>
                </a:lnTo>
                <a:lnTo>
                  <a:pt x="12826" y="1214"/>
                </a:lnTo>
                <a:close/>
                <a:moveTo>
                  <a:pt x="12961" y="451"/>
                </a:moveTo>
                <a:lnTo>
                  <a:pt x="13024" y="318"/>
                </a:lnTo>
                <a:lnTo>
                  <a:pt x="13137" y="318"/>
                </a:lnTo>
                <a:lnTo>
                  <a:pt x="13033" y="451"/>
                </a:lnTo>
                <a:lnTo>
                  <a:pt x="12961" y="451"/>
                </a:lnTo>
                <a:close/>
                <a:moveTo>
                  <a:pt x="13536" y="419"/>
                </a:moveTo>
                <a:lnTo>
                  <a:pt x="13536" y="322"/>
                </a:lnTo>
                <a:lnTo>
                  <a:pt x="13623" y="322"/>
                </a:lnTo>
                <a:lnTo>
                  <a:pt x="13623" y="419"/>
                </a:lnTo>
                <a:lnTo>
                  <a:pt x="13536" y="419"/>
                </a:lnTo>
                <a:close/>
                <a:moveTo>
                  <a:pt x="13536" y="1019"/>
                </a:moveTo>
                <a:lnTo>
                  <a:pt x="13536" y="513"/>
                </a:lnTo>
                <a:lnTo>
                  <a:pt x="13623" y="513"/>
                </a:lnTo>
                <a:lnTo>
                  <a:pt x="13623" y="1019"/>
                </a:lnTo>
                <a:lnTo>
                  <a:pt x="13536" y="1019"/>
                </a:lnTo>
                <a:close/>
                <a:moveTo>
                  <a:pt x="13723" y="1019"/>
                </a:moveTo>
                <a:lnTo>
                  <a:pt x="13723" y="513"/>
                </a:lnTo>
                <a:lnTo>
                  <a:pt x="13801" y="513"/>
                </a:lnTo>
                <a:lnTo>
                  <a:pt x="13801" y="585"/>
                </a:lnTo>
                <a:lnTo>
                  <a:pt x="13808" y="575"/>
                </a:lnTo>
                <a:lnTo>
                  <a:pt x="13816" y="566"/>
                </a:lnTo>
                <a:lnTo>
                  <a:pt x="13824" y="557"/>
                </a:lnTo>
                <a:lnTo>
                  <a:pt x="13832" y="549"/>
                </a:lnTo>
                <a:lnTo>
                  <a:pt x="13841" y="541"/>
                </a:lnTo>
                <a:lnTo>
                  <a:pt x="13850" y="535"/>
                </a:lnTo>
                <a:lnTo>
                  <a:pt x="13859" y="529"/>
                </a:lnTo>
                <a:lnTo>
                  <a:pt x="13869" y="523"/>
                </a:lnTo>
                <a:lnTo>
                  <a:pt x="13879" y="518"/>
                </a:lnTo>
                <a:lnTo>
                  <a:pt x="13890" y="514"/>
                </a:lnTo>
                <a:lnTo>
                  <a:pt x="13901" y="511"/>
                </a:lnTo>
                <a:lnTo>
                  <a:pt x="13912" y="508"/>
                </a:lnTo>
                <a:lnTo>
                  <a:pt x="13924" y="505"/>
                </a:lnTo>
                <a:lnTo>
                  <a:pt x="13936" y="504"/>
                </a:lnTo>
                <a:lnTo>
                  <a:pt x="13949" y="503"/>
                </a:lnTo>
                <a:lnTo>
                  <a:pt x="13962" y="503"/>
                </a:lnTo>
                <a:lnTo>
                  <a:pt x="13974" y="503"/>
                </a:lnTo>
                <a:lnTo>
                  <a:pt x="13985" y="504"/>
                </a:lnTo>
                <a:lnTo>
                  <a:pt x="13996" y="505"/>
                </a:lnTo>
                <a:lnTo>
                  <a:pt x="14006" y="507"/>
                </a:lnTo>
                <a:lnTo>
                  <a:pt x="14017" y="509"/>
                </a:lnTo>
                <a:lnTo>
                  <a:pt x="14027" y="512"/>
                </a:lnTo>
                <a:lnTo>
                  <a:pt x="14037" y="515"/>
                </a:lnTo>
                <a:lnTo>
                  <a:pt x="14046" y="519"/>
                </a:lnTo>
                <a:lnTo>
                  <a:pt x="14056" y="523"/>
                </a:lnTo>
                <a:lnTo>
                  <a:pt x="14064" y="528"/>
                </a:lnTo>
                <a:lnTo>
                  <a:pt x="14072" y="533"/>
                </a:lnTo>
                <a:lnTo>
                  <a:pt x="14080" y="538"/>
                </a:lnTo>
                <a:lnTo>
                  <a:pt x="14087" y="543"/>
                </a:lnTo>
                <a:lnTo>
                  <a:pt x="14093" y="549"/>
                </a:lnTo>
                <a:lnTo>
                  <a:pt x="14099" y="555"/>
                </a:lnTo>
                <a:lnTo>
                  <a:pt x="14104" y="562"/>
                </a:lnTo>
                <a:lnTo>
                  <a:pt x="14113" y="576"/>
                </a:lnTo>
                <a:lnTo>
                  <a:pt x="14120" y="591"/>
                </a:lnTo>
                <a:lnTo>
                  <a:pt x="14126" y="607"/>
                </a:lnTo>
                <a:lnTo>
                  <a:pt x="14130" y="625"/>
                </a:lnTo>
                <a:lnTo>
                  <a:pt x="14132" y="639"/>
                </a:lnTo>
                <a:lnTo>
                  <a:pt x="14134" y="658"/>
                </a:lnTo>
                <a:lnTo>
                  <a:pt x="14135" y="681"/>
                </a:lnTo>
                <a:lnTo>
                  <a:pt x="14135" y="709"/>
                </a:lnTo>
                <a:lnTo>
                  <a:pt x="14135" y="1019"/>
                </a:lnTo>
                <a:lnTo>
                  <a:pt x="14049" y="1019"/>
                </a:lnTo>
                <a:lnTo>
                  <a:pt x="14049" y="712"/>
                </a:lnTo>
                <a:lnTo>
                  <a:pt x="14049" y="688"/>
                </a:lnTo>
                <a:lnTo>
                  <a:pt x="14047" y="666"/>
                </a:lnTo>
                <a:lnTo>
                  <a:pt x="14044" y="648"/>
                </a:lnTo>
                <a:lnTo>
                  <a:pt x="14040" y="633"/>
                </a:lnTo>
                <a:lnTo>
                  <a:pt x="14037" y="627"/>
                </a:lnTo>
                <a:lnTo>
                  <a:pt x="14034" y="621"/>
                </a:lnTo>
                <a:lnTo>
                  <a:pt x="14030" y="615"/>
                </a:lnTo>
                <a:lnTo>
                  <a:pt x="14026" y="610"/>
                </a:lnTo>
                <a:lnTo>
                  <a:pt x="14021" y="605"/>
                </a:lnTo>
                <a:lnTo>
                  <a:pt x="14016" y="600"/>
                </a:lnTo>
                <a:lnTo>
                  <a:pt x="14010" y="596"/>
                </a:lnTo>
                <a:lnTo>
                  <a:pt x="14004" y="592"/>
                </a:lnTo>
                <a:lnTo>
                  <a:pt x="13998" y="588"/>
                </a:lnTo>
                <a:lnTo>
                  <a:pt x="13991" y="585"/>
                </a:lnTo>
                <a:lnTo>
                  <a:pt x="13984" y="582"/>
                </a:lnTo>
                <a:lnTo>
                  <a:pt x="13977" y="580"/>
                </a:lnTo>
                <a:lnTo>
                  <a:pt x="13968" y="579"/>
                </a:lnTo>
                <a:lnTo>
                  <a:pt x="13960" y="577"/>
                </a:lnTo>
                <a:lnTo>
                  <a:pt x="13952" y="577"/>
                </a:lnTo>
                <a:lnTo>
                  <a:pt x="13944" y="576"/>
                </a:lnTo>
                <a:lnTo>
                  <a:pt x="13930" y="577"/>
                </a:lnTo>
                <a:lnTo>
                  <a:pt x="13917" y="579"/>
                </a:lnTo>
                <a:lnTo>
                  <a:pt x="13905" y="581"/>
                </a:lnTo>
                <a:lnTo>
                  <a:pt x="13893" y="585"/>
                </a:lnTo>
                <a:lnTo>
                  <a:pt x="13881" y="590"/>
                </a:lnTo>
                <a:lnTo>
                  <a:pt x="13870" y="596"/>
                </a:lnTo>
                <a:lnTo>
                  <a:pt x="13860" y="603"/>
                </a:lnTo>
                <a:lnTo>
                  <a:pt x="13850" y="611"/>
                </a:lnTo>
                <a:lnTo>
                  <a:pt x="13845" y="616"/>
                </a:lnTo>
                <a:lnTo>
                  <a:pt x="13840" y="621"/>
                </a:lnTo>
                <a:lnTo>
                  <a:pt x="13836" y="626"/>
                </a:lnTo>
                <a:lnTo>
                  <a:pt x="13832" y="632"/>
                </a:lnTo>
                <a:lnTo>
                  <a:pt x="13825" y="646"/>
                </a:lnTo>
                <a:lnTo>
                  <a:pt x="13820" y="661"/>
                </a:lnTo>
                <a:lnTo>
                  <a:pt x="13816" y="679"/>
                </a:lnTo>
                <a:lnTo>
                  <a:pt x="13813" y="699"/>
                </a:lnTo>
                <a:lnTo>
                  <a:pt x="13811" y="720"/>
                </a:lnTo>
                <a:lnTo>
                  <a:pt x="13810" y="744"/>
                </a:lnTo>
                <a:lnTo>
                  <a:pt x="13810" y="1019"/>
                </a:lnTo>
                <a:lnTo>
                  <a:pt x="13723" y="1019"/>
                </a:lnTo>
                <a:close/>
                <a:moveTo>
                  <a:pt x="14204" y="868"/>
                </a:moveTo>
                <a:lnTo>
                  <a:pt x="14288" y="855"/>
                </a:lnTo>
                <a:lnTo>
                  <a:pt x="14291" y="867"/>
                </a:lnTo>
                <a:lnTo>
                  <a:pt x="14294" y="879"/>
                </a:lnTo>
                <a:lnTo>
                  <a:pt x="14297" y="889"/>
                </a:lnTo>
                <a:lnTo>
                  <a:pt x="14302" y="900"/>
                </a:lnTo>
                <a:lnTo>
                  <a:pt x="14307" y="909"/>
                </a:lnTo>
                <a:lnTo>
                  <a:pt x="14313" y="918"/>
                </a:lnTo>
                <a:lnTo>
                  <a:pt x="14320" y="925"/>
                </a:lnTo>
                <a:lnTo>
                  <a:pt x="14328" y="933"/>
                </a:lnTo>
                <a:lnTo>
                  <a:pt x="14337" y="939"/>
                </a:lnTo>
                <a:lnTo>
                  <a:pt x="14346" y="944"/>
                </a:lnTo>
                <a:lnTo>
                  <a:pt x="14356" y="949"/>
                </a:lnTo>
                <a:lnTo>
                  <a:pt x="14367" y="953"/>
                </a:lnTo>
                <a:lnTo>
                  <a:pt x="14380" y="956"/>
                </a:lnTo>
                <a:lnTo>
                  <a:pt x="14393" y="958"/>
                </a:lnTo>
                <a:lnTo>
                  <a:pt x="14406" y="959"/>
                </a:lnTo>
                <a:lnTo>
                  <a:pt x="14420" y="960"/>
                </a:lnTo>
                <a:lnTo>
                  <a:pt x="14435" y="959"/>
                </a:lnTo>
                <a:lnTo>
                  <a:pt x="14448" y="958"/>
                </a:lnTo>
                <a:lnTo>
                  <a:pt x="14460" y="956"/>
                </a:lnTo>
                <a:lnTo>
                  <a:pt x="14472" y="954"/>
                </a:lnTo>
                <a:lnTo>
                  <a:pt x="14482" y="950"/>
                </a:lnTo>
                <a:lnTo>
                  <a:pt x="14492" y="946"/>
                </a:lnTo>
                <a:lnTo>
                  <a:pt x="14500" y="941"/>
                </a:lnTo>
                <a:lnTo>
                  <a:pt x="14508" y="936"/>
                </a:lnTo>
                <a:lnTo>
                  <a:pt x="14515" y="930"/>
                </a:lnTo>
                <a:lnTo>
                  <a:pt x="14520" y="923"/>
                </a:lnTo>
                <a:lnTo>
                  <a:pt x="14525" y="917"/>
                </a:lnTo>
                <a:lnTo>
                  <a:pt x="14529" y="910"/>
                </a:lnTo>
                <a:lnTo>
                  <a:pt x="14532" y="903"/>
                </a:lnTo>
                <a:lnTo>
                  <a:pt x="14535" y="895"/>
                </a:lnTo>
                <a:lnTo>
                  <a:pt x="14536" y="887"/>
                </a:lnTo>
                <a:lnTo>
                  <a:pt x="14537" y="879"/>
                </a:lnTo>
                <a:lnTo>
                  <a:pt x="14536" y="872"/>
                </a:lnTo>
                <a:lnTo>
                  <a:pt x="14535" y="866"/>
                </a:lnTo>
                <a:lnTo>
                  <a:pt x="14533" y="860"/>
                </a:lnTo>
                <a:lnTo>
                  <a:pt x="14530" y="854"/>
                </a:lnTo>
                <a:lnTo>
                  <a:pt x="14526" y="848"/>
                </a:lnTo>
                <a:lnTo>
                  <a:pt x="14522" y="843"/>
                </a:lnTo>
                <a:lnTo>
                  <a:pt x="14517" y="838"/>
                </a:lnTo>
                <a:lnTo>
                  <a:pt x="14511" y="834"/>
                </a:lnTo>
                <a:lnTo>
                  <a:pt x="14499" y="828"/>
                </a:lnTo>
                <a:lnTo>
                  <a:pt x="14480" y="821"/>
                </a:lnTo>
                <a:lnTo>
                  <a:pt x="14455" y="813"/>
                </a:lnTo>
                <a:lnTo>
                  <a:pt x="14423" y="805"/>
                </a:lnTo>
                <a:lnTo>
                  <a:pt x="14380" y="794"/>
                </a:lnTo>
                <a:lnTo>
                  <a:pt x="14343" y="783"/>
                </a:lnTo>
                <a:lnTo>
                  <a:pt x="14314" y="773"/>
                </a:lnTo>
                <a:lnTo>
                  <a:pt x="14292" y="764"/>
                </a:lnTo>
                <a:lnTo>
                  <a:pt x="14283" y="759"/>
                </a:lnTo>
                <a:lnTo>
                  <a:pt x="14275" y="755"/>
                </a:lnTo>
                <a:lnTo>
                  <a:pt x="14267" y="749"/>
                </a:lnTo>
                <a:lnTo>
                  <a:pt x="14260" y="743"/>
                </a:lnTo>
                <a:lnTo>
                  <a:pt x="14254" y="737"/>
                </a:lnTo>
                <a:lnTo>
                  <a:pt x="14248" y="731"/>
                </a:lnTo>
                <a:lnTo>
                  <a:pt x="14242" y="724"/>
                </a:lnTo>
                <a:lnTo>
                  <a:pt x="14237" y="716"/>
                </a:lnTo>
                <a:lnTo>
                  <a:pt x="14233" y="708"/>
                </a:lnTo>
                <a:lnTo>
                  <a:pt x="14229" y="700"/>
                </a:lnTo>
                <a:lnTo>
                  <a:pt x="14226" y="692"/>
                </a:lnTo>
                <a:lnTo>
                  <a:pt x="14223" y="683"/>
                </a:lnTo>
                <a:lnTo>
                  <a:pt x="14221" y="674"/>
                </a:lnTo>
                <a:lnTo>
                  <a:pt x="14220" y="666"/>
                </a:lnTo>
                <a:lnTo>
                  <a:pt x="14219" y="657"/>
                </a:lnTo>
                <a:lnTo>
                  <a:pt x="14218" y="648"/>
                </a:lnTo>
                <a:lnTo>
                  <a:pt x="14219" y="631"/>
                </a:lnTo>
                <a:lnTo>
                  <a:pt x="14222" y="615"/>
                </a:lnTo>
                <a:lnTo>
                  <a:pt x="14227" y="600"/>
                </a:lnTo>
                <a:lnTo>
                  <a:pt x="14234" y="585"/>
                </a:lnTo>
                <a:lnTo>
                  <a:pt x="14242" y="571"/>
                </a:lnTo>
                <a:lnTo>
                  <a:pt x="14252" y="559"/>
                </a:lnTo>
                <a:lnTo>
                  <a:pt x="14263" y="548"/>
                </a:lnTo>
                <a:lnTo>
                  <a:pt x="14276" y="538"/>
                </a:lnTo>
                <a:lnTo>
                  <a:pt x="14287" y="531"/>
                </a:lnTo>
                <a:lnTo>
                  <a:pt x="14299" y="524"/>
                </a:lnTo>
                <a:lnTo>
                  <a:pt x="14314" y="518"/>
                </a:lnTo>
                <a:lnTo>
                  <a:pt x="14330" y="513"/>
                </a:lnTo>
                <a:lnTo>
                  <a:pt x="14348" y="508"/>
                </a:lnTo>
                <a:lnTo>
                  <a:pt x="14366" y="505"/>
                </a:lnTo>
                <a:lnTo>
                  <a:pt x="14385" y="503"/>
                </a:lnTo>
                <a:lnTo>
                  <a:pt x="14405" y="503"/>
                </a:lnTo>
                <a:lnTo>
                  <a:pt x="14419" y="503"/>
                </a:lnTo>
                <a:lnTo>
                  <a:pt x="14434" y="504"/>
                </a:lnTo>
                <a:lnTo>
                  <a:pt x="14447" y="505"/>
                </a:lnTo>
                <a:lnTo>
                  <a:pt x="14461" y="507"/>
                </a:lnTo>
                <a:lnTo>
                  <a:pt x="14473" y="509"/>
                </a:lnTo>
                <a:lnTo>
                  <a:pt x="14486" y="512"/>
                </a:lnTo>
                <a:lnTo>
                  <a:pt x="14498" y="516"/>
                </a:lnTo>
                <a:lnTo>
                  <a:pt x="14509" y="520"/>
                </a:lnTo>
                <a:lnTo>
                  <a:pt x="14520" y="524"/>
                </a:lnTo>
                <a:lnTo>
                  <a:pt x="14530" y="529"/>
                </a:lnTo>
                <a:lnTo>
                  <a:pt x="14539" y="534"/>
                </a:lnTo>
                <a:lnTo>
                  <a:pt x="14548" y="540"/>
                </a:lnTo>
                <a:lnTo>
                  <a:pt x="14556" y="546"/>
                </a:lnTo>
                <a:lnTo>
                  <a:pt x="14563" y="552"/>
                </a:lnTo>
                <a:lnTo>
                  <a:pt x="14570" y="559"/>
                </a:lnTo>
                <a:lnTo>
                  <a:pt x="14576" y="566"/>
                </a:lnTo>
                <a:lnTo>
                  <a:pt x="14581" y="574"/>
                </a:lnTo>
                <a:lnTo>
                  <a:pt x="14586" y="582"/>
                </a:lnTo>
                <a:lnTo>
                  <a:pt x="14590" y="591"/>
                </a:lnTo>
                <a:lnTo>
                  <a:pt x="14594" y="600"/>
                </a:lnTo>
                <a:lnTo>
                  <a:pt x="14598" y="610"/>
                </a:lnTo>
                <a:lnTo>
                  <a:pt x="14601" y="621"/>
                </a:lnTo>
                <a:lnTo>
                  <a:pt x="14603" y="633"/>
                </a:lnTo>
                <a:lnTo>
                  <a:pt x="14606" y="645"/>
                </a:lnTo>
                <a:lnTo>
                  <a:pt x="14521" y="656"/>
                </a:lnTo>
                <a:lnTo>
                  <a:pt x="14519" y="647"/>
                </a:lnTo>
                <a:lnTo>
                  <a:pt x="14517" y="638"/>
                </a:lnTo>
                <a:lnTo>
                  <a:pt x="14514" y="629"/>
                </a:lnTo>
                <a:lnTo>
                  <a:pt x="14510" y="621"/>
                </a:lnTo>
                <a:lnTo>
                  <a:pt x="14505" y="614"/>
                </a:lnTo>
                <a:lnTo>
                  <a:pt x="14500" y="607"/>
                </a:lnTo>
                <a:lnTo>
                  <a:pt x="14495" y="600"/>
                </a:lnTo>
                <a:lnTo>
                  <a:pt x="14488" y="595"/>
                </a:lnTo>
                <a:lnTo>
                  <a:pt x="14481" y="589"/>
                </a:lnTo>
                <a:lnTo>
                  <a:pt x="14473" y="585"/>
                </a:lnTo>
                <a:lnTo>
                  <a:pt x="14464" y="581"/>
                </a:lnTo>
                <a:lnTo>
                  <a:pt x="14455" y="578"/>
                </a:lnTo>
                <a:lnTo>
                  <a:pt x="14445" y="576"/>
                </a:lnTo>
                <a:lnTo>
                  <a:pt x="14435" y="574"/>
                </a:lnTo>
                <a:lnTo>
                  <a:pt x="14423" y="573"/>
                </a:lnTo>
                <a:lnTo>
                  <a:pt x="14411" y="573"/>
                </a:lnTo>
                <a:lnTo>
                  <a:pt x="14397" y="573"/>
                </a:lnTo>
                <a:lnTo>
                  <a:pt x="14384" y="574"/>
                </a:lnTo>
                <a:lnTo>
                  <a:pt x="14372" y="575"/>
                </a:lnTo>
                <a:lnTo>
                  <a:pt x="14360" y="577"/>
                </a:lnTo>
                <a:lnTo>
                  <a:pt x="14350" y="580"/>
                </a:lnTo>
                <a:lnTo>
                  <a:pt x="14341" y="584"/>
                </a:lnTo>
                <a:lnTo>
                  <a:pt x="14333" y="587"/>
                </a:lnTo>
                <a:lnTo>
                  <a:pt x="14326" y="592"/>
                </a:lnTo>
                <a:lnTo>
                  <a:pt x="14320" y="597"/>
                </a:lnTo>
                <a:lnTo>
                  <a:pt x="14315" y="602"/>
                </a:lnTo>
                <a:lnTo>
                  <a:pt x="14311" y="608"/>
                </a:lnTo>
                <a:lnTo>
                  <a:pt x="14307" y="613"/>
                </a:lnTo>
                <a:lnTo>
                  <a:pt x="14305" y="619"/>
                </a:lnTo>
                <a:lnTo>
                  <a:pt x="14303" y="625"/>
                </a:lnTo>
                <a:lnTo>
                  <a:pt x="14301" y="631"/>
                </a:lnTo>
                <a:lnTo>
                  <a:pt x="14301" y="638"/>
                </a:lnTo>
                <a:lnTo>
                  <a:pt x="14302" y="646"/>
                </a:lnTo>
                <a:lnTo>
                  <a:pt x="14304" y="653"/>
                </a:lnTo>
                <a:lnTo>
                  <a:pt x="14307" y="661"/>
                </a:lnTo>
                <a:lnTo>
                  <a:pt x="14311" y="668"/>
                </a:lnTo>
                <a:lnTo>
                  <a:pt x="14317" y="674"/>
                </a:lnTo>
                <a:lnTo>
                  <a:pt x="14325" y="680"/>
                </a:lnTo>
                <a:lnTo>
                  <a:pt x="14334" y="685"/>
                </a:lnTo>
                <a:lnTo>
                  <a:pt x="14344" y="691"/>
                </a:lnTo>
                <a:lnTo>
                  <a:pt x="14354" y="694"/>
                </a:lnTo>
                <a:lnTo>
                  <a:pt x="14369" y="699"/>
                </a:lnTo>
                <a:lnTo>
                  <a:pt x="14392" y="705"/>
                </a:lnTo>
                <a:lnTo>
                  <a:pt x="14421" y="713"/>
                </a:lnTo>
                <a:lnTo>
                  <a:pt x="14462" y="725"/>
                </a:lnTo>
                <a:lnTo>
                  <a:pt x="14497" y="735"/>
                </a:lnTo>
                <a:lnTo>
                  <a:pt x="14526" y="744"/>
                </a:lnTo>
                <a:lnTo>
                  <a:pt x="14547" y="753"/>
                </a:lnTo>
                <a:lnTo>
                  <a:pt x="14556" y="757"/>
                </a:lnTo>
                <a:lnTo>
                  <a:pt x="14564" y="761"/>
                </a:lnTo>
                <a:lnTo>
                  <a:pt x="14573" y="766"/>
                </a:lnTo>
                <a:lnTo>
                  <a:pt x="14580" y="772"/>
                </a:lnTo>
                <a:lnTo>
                  <a:pt x="14587" y="777"/>
                </a:lnTo>
                <a:lnTo>
                  <a:pt x="14593" y="784"/>
                </a:lnTo>
                <a:lnTo>
                  <a:pt x="14599" y="790"/>
                </a:lnTo>
                <a:lnTo>
                  <a:pt x="14604" y="797"/>
                </a:lnTo>
                <a:lnTo>
                  <a:pt x="14609" y="805"/>
                </a:lnTo>
                <a:lnTo>
                  <a:pt x="14614" y="813"/>
                </a:lnTo>
                <a:lnTo>
                  <a:pt x="14617" y="822"/>
                </a:lnTo>
                <a:lnTo>
                  <a:pt x="14620" y="830"/>
                </a:lnTo>
                <a:lnTo>
                  <a:pt x="14622" y="840"/>
                </a:lnTo>
                <a:lnTo>
                  <a:pt x="14624" y="850"/>
                </a:lnTo>
                <a:lnTo>
                  <a:pt x="14625" y="860"/>
                </a:lnTo>
                <a:lnTo>
                  <a:pt x="14625" y="871"/>
                </a:lnTo>
                <a:lnTo>
                  <a:pt x="14625" y="881"/>
                </a:lnTo>
                <a:lnTo>
                  <a:pt x="14624" y="892"/>
                </a:lnTo>
                <a:lnTo>
                  <a:pt x="14622" y="902"/>
                </a:lnTo>
                <a:lnTo>
                  <a:pt x="14619" y="912"/>
                </a:lnTo>
                <a:lnTo>
                  <a:pt x="14615" y="922"/>
                </a:lnTo>
                <a:lnTo>
                  <a:pt x="14611" y="932"/>
                </a:lnTo>
                <a:lnTo>
                  <a:pt x="14606" y="941"/>
                </a:lnTo>
                <a:lnTo>
                  <a:pt x="14600" y="951"/>
                </a:lnTo>
                <a:lnTo>
                  <a:pt x="14594" y="960"/>
                </a:lnTo>
                <a:lnTo>
                  <a:pt x="14586" y="969"/>
                </a:lnTo>
                <a:lnTo>
                  <a:pt x="14578" y="977"/>
                </a:lnTo>
                <a:lnTo>
                  <a:pt x="14569" y="984"/>
                </a:lnTo>
                <a:lnTo>
                  <a:pt x="14559" y="991"/>
                </a:lnTo>
                <a:lnTo>
                  <a:pt x="14549" y="998"/>
                </a:lnTo>
                <a:lnTo>
                  <a:pt x="14539" y="1004"/>
                </a:lnTo>
                <a:lnTo>
                  <a:pt x="14527" y="1009"/>
                </a:lnTo>
                <a:lnTo>
                  <a:pt x="14515" y="1014"/>
                </a:lnTo>
                <a:lnTo>
                  <a:pt x="14503" y="1018"/>
                </a:lnTo>
                <a:lnTo>
                  <a:pt x="14490" y="1022"/>
                </a:lnTo>
                <a:lnTo>
                  <a:pt x="14477" y="1025"/>
                </a:lnTo>
                <a:lnTo>
                  <a:pt x="14463" y="1027"/>
                </a:lnTo>
                <a:lnTo>
                  <a:pt x="14449" y="1028"/>
                </a:lnTo>
                <a:lnTo>
                  <a:pt x="14435" y="1029"/>
                </a:lnTo>
                <a:lnTo>
                  <a:pt x="14421" y="1030"/>
                </a:lnTo>
                <a:lnTo>
                  <a:pt x="14397" y="1029"/>
                </a:lnTo>
                <a:lnTo>
                  <a:pt x="14374" y="1027"/>
                </a:lnTo>
                <a:lnTo>
                  <a:pt x="14352" y="1024"/>
                </a:lnTo>
                <a:lnTo>
                  <a:pt x="14333" y="1020"/>
                </a:lnTo>
                <a:lnTo>
                  <a:pt x="14315" y="1014"/>
                </a:lnTo>
                <a:lnTo>
                  <a:pt x="14298" y="1007"/>
                </a:lnTo>
                <a:lnTo>
                  <a:pt x="14283" y="999"/>
                </a:lnTo>
                <a:lnTo>
                  <a:pt x="14270" y="989"/>
                </a:lnTo>
                <a:lnTo>
                  <a:pt x="14257" y="978"/>
                </a:lnTo>
                <a:lnTo>
                  <a:pt x="14246" y="966"/>
                </a:lnTo>
                <a:lnTo>
                  <a:pt x="14236" y="953"/>
                </a:lnTo>
                <a:lnTo>
                  <a:pt x="14227" y="938"/>
                </a:lnTo>
                <a:lnTo>
                  <a:pt x="14220" y="923"/>
                </a:lnTo>
                <a:lnTo>
                  <a:pt x="14213" y="906"/>
                </a:lnTo>
                <a:lnTo>
                  <a:pt x="14208" y="888"/>
                </a:lnTo>
                <a:lnTo>
                  <a:pt x="14204" y="868"/>
                </a:lnTo>
                <a:close/>
                <a:moveTo>
                  <a:pt x="14883" y="943"/>
                </a:moveTo>
                <a:lnTo>
                  <a:pt x="14895" y="1018"/>
                </a:lnTo>
                <a:lnTo>
                  <a:pt x="14878" y="1022"/>
                </a:lnTo>
                <a:lnTo>
                  <a:pt x="14861" y="1024"/>
                </a:lnTo>
                <a:lnTo>
                  <a:pt x="14845" y="1025"/>
                </a:lnTo>
                <a:lnTo>
                  <a:pt x="14831" y="1026"/>
                </a:lnTo>
                <a:lnTo>
                  <a:pt x="14819" y="1026"/>
                </a:lnTo>
                <a:lnTo>
                  <a:pt x="14809" y="1025"/>
                </a:lnTo>
                <a:lnTo>
                  <a:pt x="14799" y="1024"/>
                </a:lnTo>
                <a:lnTo>
                  <a:pt x="14789" y="1022"/>
                </a:lnTo>
                <a:lnTo>
                  <a:pt x="14781" y="1020"/>
                </a:lnTo>
                <a:lnTo>
                  <a:pt x="14772" y="1018"/>
                </a:lnTo>
                <a:lnTo>
                  <a:pt x="14764" y="1015"/>
                </a:lnTo>
                <a:lnTo>
                  <a:pt x="14758" y="1011"/>
                </a:lnTo>
                <a:lnTo>
                  <a:pt x="14751" y="1007"/>
                </a:lnTo>
                <a:lnTo>
                  <a:pt x="14746" y="1003"/>
                </a:lnTo>
                <a:lnTo>
                  <a:pt x="14740" y="999"/>
                </a:lnTo>
                <a:lnTo>
                  <a:pt x="14736" y="994"/>
                </a:lnTo>
                <a:lnTo>
                  <a:pt x="14731" y="989"/>
                </a:lnTo>
                <a:lnTo>
                  <a:pt x="14728" y="984"/>
                </a:lnTo>
                <a:lnTo>
                  <a:pt x="14724" y="978"/>
                </a:lnTo>
                <a:lnTo>
                  <a:pt x="14722" y="972"/>
                </a:lnTo>
                <a:lnTo>
                  <a:pt x="14719" y="966"/>
                </a:lnTo>
                <a:lnTo>
                  <a:pt x="14717" y="957"/>
                </a:lnTo>
                <a:lnTo>
                  <a:pt x="14715" y="947"/>
                </a:lnTo>
                <a:lnTo>
                  <a:pt x="14714" y="935"/>
                </a:lnTo>
                <a:lnTo>
                  <a:pt x="14712" y="906"/>
                </a:lnTo>
                <a:lnTo>
                  <a:pt x="14711" y="871"/>
                </a:lnTo>
                <a:lnTo>
                  <a:pt x="14711" y="579"/>
                </a:lnTo>
                <a:lnTo>
                  <a:pt x="14648" y="579"/>
                </a:lnTo>
                <a:lnTo>
                  <a:pt x="14648" y="513"/>
                </a:lnTo>
                <a:lnTo>
                  <a:pt x="14711" y="513"/>
                </a:lnTo>
                <a:lnTo>
                  <a:pt x="14711" y="388"/>
                </a:lnTo>
                <a:lnTo>
                  <a:pt x="14798" y="337"/>
                </a:lnTo>
                <a:lnTo>
                  <a:pt x="14798" y="513"/>
                </a:lnTo>
                <a:lnTo>
                  <a:pt x="14883" y="513"/>
                </a:lnTo>
                <a:lnTo>
                  <a:pt x="14883" y="579"/>
                </a:lnTo>
                <a:lnTo>
                  <a:pt x="14798" y="579"/>
                </a:lnTo>
                <a:lnTo>
                  <a:pt x="14798" y="876"/>
                </a:lnTo>
                <a:lnTo>
                  <a:pt x="14798" y="893"/>
                </a:lnTo>
                <a:lnTo>
                  <a:pt x="14799" y="906"/>
                </a:lnTo>
                <a:lnTo>
                  <a:pt x="14800" y="916"/>
                </a:lnTo>
                <a:lnTo>
                  <a:pt x="14802" y="923"/>
                </a:lnTo>
                <a:lnTo>
                  <a:pt x="14805" y="928"/>
                </a:lnTo>
                <a:lnTo>
                  <a:pt x="14808" y="933"/>
                </a:lnTo>
                <a:lnTo>
                  <a:pt x="14812" y="937"/>
                </a:lnTo>
                <a:lnTo>
                  <a:pt x="14817" y="940"/>
                </a:lnTo>
                <a:lnTo>
                  <a:pt x="14823" y="943"/>
                </a:lnTo>
                <a:lnTo>
                  <a:pt x="14829" y="945"/>
                </a:lnTo>
                <a:lnTo>
                  <a:pt x="14837" y="946"/>
                </a:lnTo>
                <a:lnTo>
                  <a:pt x="14846" y="946"/>
                </a:lnTo>
                <a:lnTo>
                  <a:pt x="14854" y="946"/>
                </a:lnTo>
                <a:lnTo>
                  <a:pt x="14862" y="945"/>
                </a:lnTo>
                <a:lnTo>
                  <a:pt x="14872" y="944"/>
                </a:lnTo>
                <a:lnTo>
                  <a:pt x="14883" y="943"/>
                </a:lnTo>
                <a:close/>
                <a:moveTo>
                  <a:pt x="14938" y="419"/>
                </a:moveTo>
                <a:lnTo>
                  <a:pt x="14938" y="322"/>
                </a:lnTo>
                <a:lnTo>
                  <a:pt x="15025" y="322"/>
                </a:lnTo>
                <a:lnTo>
                  <a:pt x="15025" y="419"/>
                </a:lnTo>
                <a:lnTo>
                  <a:pt x="14938" y="419"/>
                </a:lnTo>
                <a:close/>
                <a:moveTo>
                  <a:pt x="14938" y="1019"/>
                </a:moveTo>
                <a:lnTo>
                  <a:pt x="14938" y="513"/>
                </a:lnTo>
                <a:lnTo>
                  <a:pt x="15025" y="513"/>
                </a:lnTo>
                <a:lnTo>
                  <a:pt x="15025" y="1019"/>
                </a:lnTo>
                <a:lnTo>
                  <a:pt x="14938" y="1019"/>
                </a:lnTo>
                <a:close/>
                <a:moveTo>
                  <a:pt x="15312" y="943"/>
                </a:moveTo>
                <a:lnTo>
                  <a:pt x="15324" y="1018"/>
                </a:lnTo>
                <a:lnTo>
                  <a:pt x="15306" y="1022"/>
                </a:lnTo>
                <a:lnTo>
                  <a:pt x="15290" y="1024"/>
                </a:lnTo>
                <a:lnTo>
                  <a:pt x="15274" y="1025"/>
                </a:lnTo>
                <a:lnTo>
                  <a:pt x="15260" y="1026"/>
                </a:lnTo>
                <a:lnTo>
                  <a:pt x="15248" y="1026"/>
                </a:lnTo>
                <a:lnTo>
                  <a:pt x="15238" y="1025"/>
                </a:lnTo>
                <a:lnTo>
                  <a:pt x="15228" y="1024"/>
                </a:lnTo>
                <a:lnTo>
                  <a:pt x="15218" y="1022"/>
                </a:lnTo>
                <a:lnTo>
                  <a:pt x="15210" y="1020"/>
                </a:lnTo>
                <a:lnTo>
                  <a:pt x="15202" y="1018"/>
                </a:lnTo>
                <a:lnTo>
                  <a:pt x="15194" y="1015"/>
                </a:lnTo>
                <a:lnTo>
                  <a:pt x="15188" y="1011"/>
                </a:lnTo>
                <a:lnTo>
                  <a:pt x="15181" y="1007"/>
                </a:lnTo>
                <a:lnTo>
                  <a:pt x="15176" y="1003"/>
                </a:lnTo>
                <a:lnTo>
                  <a:pt x="15169" y="999"/>
                </a:lnTo>
                <a:lnTo>
                  <a:pt x="15165" y="994"/>
                </a:lnTo>
                <a:lnTo>
                  <a:pt x="15160" y="989"/>
                </a:lnTo>
                <a:lnTo>
                  <a:pt x="15157" y="984"/>
                </a:lnTo>
                <a:lnTo>
                  <a:pt x="15153" y="978"/>
                </a:lnTo>
                <a:lnTo>
                  <a:pt x="15151" y="972"/>
                </a:lnTo>
                <a:lnTo>
                  <a:pt x="15148" y="966"/>
                </a:lnTo>
                <a:lnTo>
                  <a:pt x="15146" y="957"/>
                </a:lnTo>
                <a:lnTo>
                  <a:pt x="15144" y="947"/>
                </a:lnTo>
                <a:lnTo>
                  <a:pt x="15143" y="935"/>
                </a:lnTo>
                <a:lnTo>
                  <a:pt x="15141" y="906"/>
                </a:lnTo>
                <a:lnTo>
                  <a:pt x="15140" y="871"/>
                </a:lnTo>
                <a:lnTo>
                  <a:pt x="15140" y="579"/>
                </a:lnTo>
                <a:lnTo>
                  <a:pt x="15077" y="579"/>
                </a:lnTo>
                <a:lnTo>
                  <a:pt x="15077" y="513"/>
                </a:lnTo>
                <a:lnTo>
                  <a:pt x="15140" y="513"/>
                </a:lnTo>
                <a:lnTo>
                  <a:pt x="15140" y="388"/>
                </a:lnTo>
                <a:lnTo>
                  <a:pt x="15227" y="337"/>
                </a:lnTo>
                <a:lnTo>
                  <a:pt x="15227" y="513"/>
                </a:lnTo>
                <a:lnTo>
                  <a:pt x="15312" y="513"/>
                </a:lnTo>
                <a:lnTo>
                  <a:pt x="15312" y="579"/>
                </a:lnTo>
                <a:lnTo>
                  <a:pt x="15227" y="579"/>
                </a:lnTo>
                <a:lnTo>
                  <a:pt x="15227" y="876"/>
                </a:lnTo>
                <a:lnTo>
                  <a:pt x="15227" y="893"/>
                </a:lnTo>
                <a:lnTo>
                  <a:pt x="15228" y="906"/>
                </a:lnTo>
                <a:lnTo>
                  <a:pt x="15229" y="916"/>
                </a:lnTo>
                <a:lnTo>
                  <a:pt x="15231" y="923"/>
                </a:lnTo>
                <a:lnTo>
                  <a:pt x="15234" y="928"/>
                </a:lnTo>
                <a:lnTo>
                  <a:pt x="15237" y="933"/>
                </a:lnTo>
                <a:lnTo>
                  <a:pt x="15241" y="937"/>
                </a:lnTo>
                <a:lnTo>
                  <a:pt x="15246" y="940"/>
                </a:lnTo>
                <a:lnTo>
                  <a:pt x="15252" y="943"/>
                </a:lnTo>
                <a:lnTo>
                  <a:pt x="15258" y="945"/>
                </a:lnTo>
                <a:lnTo>
                  <a:pt x="15266" y="946"/>
                </a:lnTo>
                <a:lnTo>
                  <a:pt x="15275" y="946"/>
                </a:lnTo>
                <a:lnTo>
                  <a:pt x="15283" y="946"/>
                </a:lnTo>
                <a:lnTo>
                  <a:pt x="15291" y="945"/>
                </a:lnTo>
                <a:lnTo>
                  <a:pt x="15301" y="944"/>
                </a:lnTo>
                <a:lnTo>
                  <a:pt x="15312" y="943"/>
                </a:lnTo>
                <a:close/>
                <a:moveTo>
                  <a:pt x="15699" y="1019"/>
                </a:moveTo>
                <a:lnTo>
                  <a:pt x="15699" y="944"/>
                </a:lnTo>
                <a:lnTo>
                  <a:pt x="15691" y="954"/>
                </a:lnTo>
                <a:lnTo>
                  <a:pt x="15684" y="964"/>
                </a:lnTo>
                <a:lnTo>
                  <a:pt x="15675" y="973"/>
                </a:lnTo>
                <a:lnTo>
                  <a:pt x="15667" y="982"/>
                </a:lnTo>
                <a:lnTo>
                  <a:pt x="15658" y="989"/>
                </a:lnTo>
                <a:lnTo>
                  <a:pt x="15649" y="996"/>
                </a:lnTo>
                <a:lnTo>
                  <a:pt x="15639" y="1003"/>
                </a:lnTo>
                <a:lnTo>
                  <a:pt x="15630" y="1008"/>
                </a:lnTo>
                <a:lnTo>
                  <a:pt x="15619" y="1013"/>
                </a:lnTo>
                <a:lnTo>
                  <a:pt x="15609" y="1018"/>
                </a:lnTo>
                <a:lnTo>
                  <a:pt x="15598" y="1021"/>
                </a:lnTo>
                <a:lnTo>
                  <a:pt x="15587" y="1024"/>
                </a:lnTo>
                <a:lnTo>
                  <a:pt x="15575" y="1027"/>
                </a:lnTo>
                <a:lnTo>
                  <a:pt x="15563" y="1028"/>
                </a:lnTo>
                <a:lnTo>
                  <a:pt x="15551" y="1029"/>
                </a:lnTo>
                <a:lnTo>
                  <a:pt x="15538" y="1030"/>
                </a:lnTo>
                <a:lnTo>
                  <a:pt x="15527" y="1030"/>
                </a:lnTo>
                <a:lnTo>
                  <a:pt x="15516" y="1029"/>
                </a:lnTo>
                <a:lnTo>
                  <a:pt x="15506" y="1027"/>
                </a:lnTo>
                <a:lnTo>
                  <a:pt x="15495" y="1026"/>
                </a:lnTo>
                <a:lnTo>
                  <a:pt x="15485" y="1023"/>
                </a:lnTo>
                <a:lnTo>
                  <a:pt x="15475" y="1020"/>
                </a:lnTo>
                <a:lnTo>
                  <a:pt x="15465" y="1017"/>
                </a:lnTo>
                <a:lnTo>
                  <a:pt x="15455" y="1013"/>
                </a:lnTo>
                <a:lnTo>
                  <a:pt x="15446" y="1008"/>
                </a:lnTo>
                <a:lnTo>
                  <a:pt x="15437" y="1004"/>
                </a:lnTo>
                <a:lnTo>
                  <a:pt x="15429" y="999"/>
                </a:lnTo>
                <a:lnTo>
                  <a:pt x="15421" y="993"/>
                </a:lnTo>
                <a:lnTo>
                  <a:pt x="15414" y="988"/>
                </a:lnTo>
                <a:lnTo>
                  <a:pt x="15408" y="982"/>
                </a:lnTo>
                <a:lnTo>
                  <a:pt x="15403" y="976"/>
                </a:lnTo>
                <a:lnTo>
                  <a:pt x="15398" y="970"/>
                </a:lnTo>
                <a:lnTo>
                  <a:pt x="15389" y="956"/>
                </a:lnTo>
                <a:lnTo>
                  <a:pt x="15382" y="941"/>
                </a:lnTo>
                <a:lnTo>
                  <a:pt x="15375" y="924"/>
                </a:lnTo>
                <a:lnTo>
                  <a:pt x="15370" y="906"/>
                </a:lnTo>
                <a:lnTo>
                  <a:pt x="15368" y="892"/>
                </a:lnTo>
                <a:lnTo>
                  <a:pt x="15366" y="874"/>
                </a:lnTo>
                <a:lnTo>
                  <a:pt x="15365" y="852"/>
                </a:lnTo>
                <a:lnTo>
                  <a:pt x="15365" y="827"/>
                </a:lnTo>
                <a:lnTo>
                  <a:pt x="15365" y="513"/>
                </a:lnTo>
                <a:lnTo>
                  <a:pt x="15452" y="513"/>
                </a:lnTo>
                <a:lnTo>
                  <a:pt x="15452" y="794"/>
                </a:lnTo>
                <a:lnTo>
                  <a:pt x="15452" y="824"/>
                </a:lnTo>
                <a:lnTo>
                  <a:pt x="15453" y="850"/>
                </a:lnTo>
                <a:lnTo>
                  <a:pt x="15455" y="869"/>
                </a:lnTo>
                <a:lnTo>
                  <a:pt x="15457" y="884"/>
                </a:lnTo>
                <a:lnTo>
                  <a:pt x="15459" y="892"/>
                </a:lnTo>
                <a:lnTo>
                  <a:pt x="15462" y="900"/>
                </a:lnTo>
                <a:lnTo>
                  <a:pt x="15466" y="907"/>
                </a:lnTo>
                <a:lnTo>
                  <a:pt x="15470" y="914"/>
                </a:lnTo>
                <a:lnTo>
                  <a:pt x="15474" y="920"/>
                </a:lnTo>
                <a:lnTo>
                  <a:pt x="15479" y="926"/>
                </a:lnTo>
                <a:lnTo>
                  <a:pt x="15485" y="932"/>
                </a:lnTo>
                <a:lnTo>
                  <a:pt x="15491" y="937"/>
                </a:lnTo>
                <a:lnTo>
                  <a:pt x="15498" y="941"/>
                </a:lnTo>
                <a:lnTo>
                  <a:pt x="15505" y="945"/>
                </a:lnTo>
                <a:lnTo>
                  <a:pt x="15512" y="948"/>
                </a:lnTo>
                <a:lnTo>
                  <a:pt x="15520" y="951"/>
                </a:lnTo>
                <a:lnTo>
                  <a:pt x="15529" y="953"/>
                </a:lnTo>
                <a:lnTo>
                  <a:pt x="15537" y="955"/>
                </a:lnTo>
                <a:lnTo>
                  <a:pt x="15546" y="956"/>
                </a:lnTo>
                <a:lnTo>
                  <a:pt x="15556" y="956"/>
                </a:lnTo>
                <a:lnTo>
                  <a:pt x="15565" y="956"/>
                </a:lnTo>
                <a:lnTo>
                  <a:pt x="15574" y="955"/>
                </a:lnTo>
                <a:lnTo>
                  <a:pt x="15585" y="953"/>
                </a:lnTo>
                <a:lnTo>
                  <a:pt x="15594" y="951"/>
                </a:lnTo>
                <a:lnTo>
                  <a:pt x="15603" y="948"/>
                </a:lnTo>
                <a:lnTo>
                  <a:pt x="15611" y="945"/>
                </a:lnTo>
                <a:lnTo>
                  <a:pt x="15620" y="941"/>
                </a:lnTo>
                <a:lnTo>
                  <a:pt x="15629" y="936"/>
                </a:lnTo>
                <a:lnTo>
                  <a:pt x="15637" y="931"/>
                </a:lnTo>
                <a:lnTo>
                  <a:pt x="15644" y="925"/>
                </a:lnTo>
                <a:lnTo>
                  <a:pt x="15651" y="919"/>
                </a:lnTo>
                <a:lnTo>
                  <a:pt x="15657" y="913"/>
                </a:lnTo>
                <a:lnTo>
                  <a:pt x="15663" y="906"/>
                </a:lnTo>
                <a:lnTo>
                  <a:pt x="15668" y="899"/>
                </a:lnTo>
                <a:lnTo>
                  <a:pt x="15672" y="891"/>
                </a:lnTo>
                <a:lnTo>
                  <a:pt x="15676" y="883"/>
                </a:lnTo>
                <a:lnTo>
                  <a:pt x="15679" y="874"/>
                </a:lnTo>
                <a:lnTo>
                  <a:pt x="15682" y="864"/>
                </a:lnTo>
                <a:lnTo>
                  <a:pt x="15685" y="853"/>
                </a:lnTo>
                <a:lnTo>
                  <a:pt x="15687" y="841"/>
                </a:lnTo>
                <a:lnTo>
                  <a:pt x="15689" y="814"/>
                </a:lnTo>
                <a:lnTo>
                  <a:pt x="15690" y="784"/>
                </a:lnTo>
                <a:lnTo>
                  <a:pt x="15690" y="513"/>
                </a:lnTo>
                <a:lnTo>
                  <a:pt x="15776" y="513"/>
                </a:lnTo>
                <a:lnTo>
                  <a:pt x="15776" y="1019"/>
                </a:lnTo>
                <a:lnTo>
                  <a:pt x="15699" y="1019"/>
                </a:lnTo>
                <a:close/>
                <a:moveTo>
                  <a:pt x="16068" y="943"/>
                </a:moveTo>
                <a:lnTo>
                  <a:pt x="16080" y="1018"/>
                </a:lnTo>
                <a:lnTo>
                  <a:pt x="16062" y="1022"/>
                </a:lnTo>
                <a:lnTo>
                  <a:pt x="16046" y="1024"/>
                </a:lnTo>
                <a:lnTo>
                  <a:pt x="16030" y="1025"/>
                </a:lnTo>
                <a:lnTo>
                  <a:pt x="16016" y="1026"/>
                </a:lnTo>
                <a:lnTo>
                  <a:pt x="16004" y="1026"/>
                </a:lnTo>
                <a:lnTo>
                  <a:pt x="15994" y="1025"/>
                </a:lnTo>
                <a:lnTo>
                  <a:pt x="15984" y="1024"/>
                </a:lnTo>
                <a:lnTo>
                  <a:pt x="15973" y="1022"/>
                </a:lnTo>
                <a:lnTo>
                  <a:pt x="15965" y="1020"/>
                </a:lnTo>
                <a:lnTo>
                  <a:pt x="15957" y="1018"/>
                </a:lnTo>
                <a:lnTo>
                  <a:pt x="15949" y="1015"/>
                </a:lnTo>
                <a:lnTo>
                  <a:pt x="15942" y="1011"/>
                </a:lnTo>
                <a:lnTo>
                  <a:pt x="15936" y="1007"/>
                </a:lnTo>
                <a:lnTo>
                  <a:pt x="15931" y="1003"/>
                </a:lnTo>
                <a:lnTo>
                  <a:pt x="15925" y="999"/>
                </a:lnTo>
                <a:lnTo>
                  <a:pt x="15921" y="994"/>
                </a:lnTo>
                <a:lnTo>
                  <a:pt x="15916" y="989"/>
                </a:lnTo>
                <a:lnTo>
                  <a:pt x="15913" y="984"/>
                </a:lnTo>
                <a:lnTo>
                  <a:pt x="15909" y="978"/>
                </a:lnTo>
                <a:lnTo>
                  <a:pt x="15906" y="972"/>
                </a:lnTo>
                <a:lnTo>
                  <a:pt x="15904" y="966"/>
                </a:lnTo>
                <a:lnTo>
                  <a:pt x="15902" y="957"/>
                </a:lnTo>
                <a:lnTo>
                  <a:pt x="15900" y="947"/>
                </a:lnTo>
                <a:lnTo>
                  <a:pt x="15899" y="935"/>
                </a:lnTo>
                <a:lnTo>
                  <a:pt x="15897" y="906"/>
                </a:lnTo>
                <a:lnTo>
                  <a:pt x="15896" y="871"/>
                </a:lnTo>
                <a:lnTo>
                  <a:pt x="15896" y="579"/>
                </a:lnTo>
                <a:lnTo>
                  <a:pt x="15833" y="579"/>
                </a:lnTo>
                <a:lnTo>
                  <a:pt x="15833" y="513"/>
                </a:lnTo>
                <a:lnTo>
                  <a:pt x="15896" y="513"/>
                </a:lnTo>
                <a:lnTo>
                  <a:pt x="15896" y="388"/>
                </a:lnTo>
                <a:lnTo>
                  <a:pt x="15983" y="337"/>
                </a:lnTo>
                <a:lnTo>
                  <a:pt x="15983" y="513"/>
                </a:lnTo>
                <a:lnTo>
                  <a:pt x="16068" y="513"/>
                </a:lnTo>
                <a:lnTo>
                  <a:pt x="16068" y="579"/>
                </a:lnTo>
                <a:lnTo>
                  <a:pt x="15983" y="579"/>
                </a:lnTo>
                <a:lnTo>
                  <a:pt x="15983" y="876"/>
                </a:lnTo>
                <a:lnTo>
                  <a:pt x="15983" y="893"/>
                </a:lnTo>
                <a:lnTo>
                  <a:pt x="15984" y="906"/>
                </a:lnTo>
                <a:lnTo>
                  <a:pt x="15985" y="916"/>
                </a:lnTo>
                <a:lnTo>
                  <a:pt x="15987" y="923"/>
                </a:lnTo>
                <a:lnTo>
                  <a:pt x="15990" y="928"/>
                </a:lnTo>
                <a:lnTo>
                  <a:pt x="15993" y="933"/>
                </a:lnTo>
                <a:lnTo>
                  <a:pt x="15997" y="937"/>
                </a:lnTo>
                <a:lnTo>
                  <a:pt x="16002" y="940"/>
                </a:lnTo>
                <a:lnTo>
                  <a:pt x="16007" y="943"/>
                </a:lnTo>
                <a:lnTo>
                  <a:pt x="16014" y="945"/>
                </a:lnTo>
                <a:lnTo>
                  <a:pt x="16022" y="946"/>
                </a:lnTo>
                <a:lnTo>
                  <a:pt x="16031" y="946"/>
                </a:lnTo>
                <a:lnTo>
                  <a:pt x="16039" y="946"/>
                </a:lnTo>
                <a:lnTo>
                  <a:pt x="16047" y="945"/>
                </a:lnTo>
                <a:lnTo>
                  <a:pt x="16057" y="944"/>
                </a:lnTo>
                <a:lnTo>
                  <a:pt x="16068" y="943"/>
                </a:lnTo>
                <a:close/>
                <a:moveTo>
                  <a:pt x="5119" y="1721"/>
                </a:moveTo>
                <a:lnTo>
                  <a:pt x="5213" y="1744"/>
                </a:lnTo>
                <a:lnTo>
                  <a:pt x="5205" y="1772"/>
                </a:lnTo>
                <a:lnTo>
                  <a:pt x="5195" y="1797"/>
                </a:lnTo>
                <a:lnTo>
                  <a:pt x="5190" y="1810"/>
                </a:lnTo>
                <a:lnTo>
                  <a:pt x="5185" y="1822"/>
                </a:lnTo>
                <a:lnTo>
                  <a:pt x="5179" y="1833"/>
                </a:lnTo>
                <a:lnTo>
                  <a:pt x="5172" y="1844"/>
                </a:lnTo>
                <a:lnTo>
                  <a:pt x="5166" y="1855"/>
                </a:lnTo>
                <a:lnTo>
                  <a:pt x="5159" y="1865"/>
                </a:lnTo>
                <a:lnTo>
                  <a:pt x="5151" y="1875"/>
                </a:lnTo>
                <a:lnTo>
                  <a:pt x="5143" y="1884"/>
                </a:lnTo>
                <a:lnTo>
                  <a:pt x="5135" y="1893"/>
                </a:lnTo>
                <a:lnTo>
                  <a:pt x="5127" y="1901"/>
                </a:lnTo>
                <a:lnTo>
                  <a:pt x="5117" y="1909"/>
                </a:lnTo>
                <a:lnTo>
                  <a:pt x="5108" y="1917"/>
                </a:lnTo>
                <a:lnTo>
                  <a:pt x="5098" y="1924"/>
                </a:lnTo>
                <a:lnTo>
                  <a:pt x="5088" y="1931"/>
                </a:lnTo>
                <a:lnTo>
                  <a:pt x="5078" y="1937"/>
                </a:lnTo>
                <a:lnTo>
                  <a:pt x="5068" y="1943"/>
                </a:lnTo>
                <a:lnTo>
                  <a:pt x="5057" y="1949"/>
                </a:lnTo>
                <a:lnTo>
                  <a:pt x="5047" y="1953"/>
                </a:lnTo>
                <a:lnTo>
                  <a:pt x="5035" y="1958"/>
                </a:lnTo>
                <a:lnTo>
                  <a:pt x="5024" y="1962"/>
                </a:lnTo>
                <a:lnTo>
                  <a:pt x="5013" y="1965"/>
                </a:lnTo>
                <a:lnTo>
                  <a:pt x="5001" y="1968"/>
                </a:lnTo>
                <a:lnTo>
                  <a:pt x="4988" y="1971"/>
                </a:lnTo>
                <a:lnTo>
                  <a:pt x="4976" y="1973"/>
                </a:lnTo>
                <a:lnTo>
                  <a:pt x="4950" y="1976"/>
                </a:lnTo>
                <a:lnTo>
                  <a:pt x="4923" y="1977"/>
                </a:lnTo>
                <a:lnTo>
                  <a:pt x="4895" y="1976"/>
                </a:lnTo>
                <a:lnTo>
                  <a:pt x="4869" y="1974"/>
                </a:lnTo>
                <a:lnTo>
                  <a:pt x="4844" y="1970"/>
                </a:lnTo>
                <a:lnTo>
                  <a:pt x="4821" y="1965"/>
                </a:lnTo>
                <a:lnTo>
                  <a:pt x="4799" y="1959"/>
                </a:lnTo>
                <a:lnTo>
                  <a:pt x="4778" y="1951"/>
                </a:lnTo>
                <a:lnTo>
                  <a:pt x="4758" y="1942"/>
                </a:lnTo>
                <a:lnTo>
                  <a:pt x="4740" y="1931"/>
                </a:lnTo>
                <a:lnTo>
                  <a:pt x="4722" y="1919"/>
                </a:lnTo>
                <a:lnTo>
                  <a:pt x="4706" y="1905"/>
                </a:lnTo>
                <a:lnTo>
                  <a:pt x="4691" y="1891"/>
                </a:lnTo>
                <a:lnTo>
                  <a:pt x="4677" y="1875"/>
                </a:lnTo>
                <a:lnTo>
                  <a:pt x="4664" y="1858"/>
                </a:lnTo>
                <a:lnTo>
                  <a:pt x="4652" y="1839"/>
                </a:lnTo>
                <a:lnTo>
                  <a:pt x="4641" y="1819"/>
                </a:lnTo>
                <a:lnTo>
                  <a:pt x="4632" y="1798"/>
                </a:lnTo>
                <a:lnTo>
                  <a:pt x="4623" y="1776"/>
                </a:lnTo>
                <a:lnTo>
                  <a:pt x="4616" y="1754"/>
                </a:lnTo>
                <a:lnTo>
                  <a:pt x="4609" y="1731"/>
                </a:lnTo>
                <a:lnTo>
                  <a:pt x="4604" y="1708"/>
                </a:lnTo>
                <a:lnTo>
                  <a:pt x="4600" y="1685"/>
                </a:lnTo>
                <a:lnTo>
                  <a:pt x="4597" y="1661"/>
                </a:lnTo>
                <a:lnTo>
                  <a:pt x="4595" y="1636"/>
                </a:lnTo>
                <a:lnTo>
                  <a:pt x="4595" y="1612"/>
                </a:lnTo>
                <a:lnTo>
                  <a:pt x="4596" y="1584"/>
                </a:lnTo>
                <a:lnTo>
                  <a:pt x="4597" y="1558"/>
                </a:lnTo>
                <a:lnTo>
                  <a:pt x="4601" y="1533"/>
                </a:lnTo>
                <a:lnTo>
                  <a:pt x="4605" y="1509"/>
                </a:lnTo>
                <a:lnTo>
                  <a:pt x="4611" y="1486"/>
                </a:lnTo>
                <a:lnTo>
                  <a:pt x="4618" y="1463"/>
                </a:lnTo>
                <a:lnTo>
                  <a:pt x="4627" y="1442"/>
                </a:lnTo>
                <a:lnTo>
                  <a:pt x="4636" y="1421"/>
                </a:lnTo>
                <a:lnTo>
                  <a:pt x="4647" y="1401"/>
                </a:lnTo>
                <a:lnTo>
                  <a:pt x="4659" y="1383"/>
                </a:lnTo>
                <a:lnTo>
                  <a:pt x="4673" y="1366"/>
                </a:lnTo>
                <a:lnTo>
                  <a:pt x="4687" y="1350"/>
                </a:lnTo>
                <a:lnTo>
                  <a:pt x="4702" y="1335"/>
                </a:lnTo>
                <a:lnTo>
                  <a:pt x="4718" y="1321"/>
                </a:lnTo>
                <a:lnTo>
                  <a:pt x="4737" y="1309"/>
                </a:lnTo>
                <a:lnTo>
                  <a:pt x="4756" y="1298"/>
                </a:lnTo>
                <a:lnTo>
                  <a:pt x="4775" y="1288"/>
                </a:lnTo>
                <a:lnTo>
                  <a:pt x="4795" y="1280"/>
                </a:lnTo>
                <a:lnTo>
                  <a:pt x="4815" y="1272"/>
                </a:lnTo>
                <a:lnTo>
                  <a:pt x="4836" y="1266"/>
                </a:lnTo>
                <a:lnTo>
                  <a:pt x="4857" y="1262"/>
                </a:lnTo>
                <a:lnTo>
                  <a:pt x="4879" y="1259"/>
                </a:lnTo>
                <a:lnTo>
                  <a:pt x="4902" y="1257"/>
                </a:lnTo>
                <a:lnTo>
                  <a:pt x="4925" y="1256"/>
                </a:lnTo>
                <a:lnTo>
                  <a:pt x="4951" y="1257"/>
                </a:lnTo>
                <a:lnTo>
                  <a:pt x="4975" y="1259"/>
                </a:lnTo>
                <a:lnTo>
                  <a:pt x="4999" y="1263"/>
                </a:lnTo>
                <a:lnTo>
                  <a:pt x="5021" y="1269"/>
                </a:lnTo>
                <a:lnTo>
                  <a:pt x="5043" y="1277"/>
                </a:lnTo>
                <a:lnTo>
                  <a:pt x="5063" y="1286"/>
                </a:lnTo>
                <a:lnTo>
                  <a:pt x="5083" y="1297"/>
                </a:lnTo>
                <a:lnTo>
                  <a:pt x="5101" y="1309"/>
                </a:lnTo>
                <a:lnTo>
                  <a:pt x="5118" y="1323"/>
                </a:lnTo>
                <a:lnTo>
                  <a:pt x="5135" y="1338"/>
                </a:lnTo>
                <a:lnTo>
                  <a:pt x="5149" y="1355"/>
                </a:lnTo>
                <a:lnTo>
                  <a:pt x="5162" y="1373"/>
                </a:lnTo>
                <a:lnTo>
                  <a:pt x="5174" y="1392"/>
                </a:lnTo>
                <a:lnTo>
                  <a:pt x="5184" y="1413"/>
                </a:lnTo>
                <a:lnTo>
                  <a:pt x="5193" y="1435"/>
                </a:lnTo>
                <a:lnTo>
                  <a:pt x="5201" y="1459"/>
                </a:lnTo>
                <a:lnTo>
                  <a:pt x="5110" y="1480"/>
                </a:lnTo>
                <a:lnTo>
                  <a:pt x="5103" y="1462"/>
                </a:lnTo>
                <a:lnTo>
                  <a:pt x="5096" y="1445"/>
                </a:lnTo>
                <a:lnTo>
                  <a:pt x="5088" y="1429"/>
                </a:lnTo>
                <a:lnTo>
                  <a:pt x="5080" y="1414"/>
                </a:lnTo>
                <a:lnTo>
                  <a:pt x="5071" y="1401"/>
                </a:lnTo>
                <a:lnTo>
                  <a:pt x="5061" y="1389"/>
                </a:lnTo>
                <a:lnTo>
                  <a:pt x="5051" y="1379"/>
                </a:lnTo>
                <a:lnTo>
                  <a:pt x="5039" y="1369"/>
                </a:lnTo>
                <a:lnTo>
                  <a:pt x="5028" y="1361"/>
                </a:lnTo>
                <a:lnTo>
                  <a:pt x="5015" y="1354"/>
                </a:lnTo>
                <a:lnTo>
                  <a:pt x="5002" y="1348"/>
                </a:lnTo>
                <a:lnTo>
                  <a:pt x="4987" y="1343"/>
                </a:lnTo>
                <a:lnTo>
                  <a:pt x="4973" y="1340"/>
                </a:lnTo>
                <a:lnTo>
                  <a:pt x="4957" y="1337"/>
                </a:lnTo>
                <a:lnTo>
                  <a:pt x="4941" y="1335"/>
                </a:lnTo>
                <a:lnTo>
                  <a:pt x="4923" y="1335"/>
                </a:lnTo>
                <a:lnTo>
                  <a:pt x="4903" y="1335"/>
                </a:lnTo>
                <a:lnTo>
                  <a:pt x="4884" y="1337"/>
                </a:lnTo>
                <a:lnTo>
                  <a:pt x="4866" y="1340"/>
                </a:lnTo>
                <a:lnTo>
                  <a:pt x="4849" y="1344"/>
                </a:lnTo>
                <a:lnTo>
                  <a:pt x="4833" y="1350"/>
                </a:lnTo>
                <a:lnTo>
                  <a:pt x="4817" y="1356"/>
                </a:lnTo>
                <a:lnTo>
                  <a:pt x="4803" y="1364"/>
                </a:lnTo>
                <a:lnTo>
                  <a:pt x="4789" y="1373"/>
                </a:lnTo>
                <a:lnTo>
                  <a:pt x="4776" y="1383"/>
                </a:lnTo>
                <a:lnTo>
                  <a:pt x="4764" y="1394"/>
                </a:lnTo>
                <a:lnTo>
                  <a:pt x="4753" y="1406"/>
                </a:lnTo>
                <a:lnTo>
                  <a:pt x="4743" y="1418"/>
                </a:lnTo>
                <a:lnTo>
                  <a:pt x="4734" y="1432"/>
                </a:lnTo>
                <a:lnTo>
                  <a:pt x="4726" y="1446"/>
                </a:lnTo>
                <a:lnTo>
                  <a:pt x="4718" y="1461"/>
                </a:lnTo>
                <a:lnTo>
                  <a:pt x="4712" y="1476"/>
                </a:lnTo>
                <a:lnTo>
                  <a:pt x="4707" y="1493"/>
                </a:lnTo>
                <a:lnTo>
                  <a:pt x="4703" y="1509"/>
                </a:lnTo>
                <a:lnTo>
                  <a:pt x="4699" y="1526"/>
                </a:lnTo>
                <a:lnTo>
                  <a:pt x="4696" y="1542"/>
                </a:lnTo>
                <a:lnTo>
                  <a:pt x="4693" y="1559"/>
                </a:lnTo>
                <a:lnTo>
                  <a:pt x="4692" y="1576"/>
                </a:lnTo>
                <a:lnTo>
                  <a:pt x="4691" y="1593"/>
                </a:lnTo>
                <a:lnTo>
                  <a:pt x="4690" y="1611"/>
                </a:lnTo>
                <a:lnTo>
                  <a:pt x="4691" y="1633"/>
                </a:lnTo>
                <a:lnTo>
                  <a:pt x="4692" y="1654"/>
                </a:lnTo>
                <a:lnTo>
                  <a:pt x="4694" y="1675"/>
                </a:lnTo>
                <a:lnTo>
                  <a:pt x="4697" y="1694"/>
                </a:lnTo>
                <a:lnTo>
                  <a:pt x="4700" y="1713"/>
                </a:lnTo>
                <a:lnTo>
                  <a:pt x="4705" y="1732"/>
                </a:lnTo>
                <a:lnTo>
                  <a:pt x="4710" y="1749"/>
                </a:lnTo>
                <a:lnTo>
                  <a:pt x="4716" y="1766"/>
                </a:lnTo>
                <a:lnTo>
                  <a:pt x="4724" y="1782"/>
                </a:lnTo>
                <a:lnTo>
                  <a:pt x="4732" y="1797"/>
                </a:lnTo>
                <a:lnTo>
                  <a:pt x="4740" y="1811"/>
                </a:lnTo>
                <a:lnTo>
                  <a:pt x="4750" y="1824"/>
                </a:lnTo>
                <a:lnTo>
                  <a:pt x="4760" y="1836"/>
                </a:lnTo>
                <a:lnTo>
                  <a:pt x="4772" y="1847"/>
                </a:lnTo>
                <a:lnTo>
                  <a:pt x="4784" y="1856"/>
                </a:lnTo>
                <a:lnTo>
                  <a:pt x="4797" y="1865"/>
                </a:lnTo>
                <a:lnTo>
                  <a:pt x="4811" y="1873"/>
                </a:lnTo>
                <a:lnTo>
                  <a:pt x="4825" y="1880"/>
                </a:lnTo>
                <a:lnTo>
                  <a:pt x="4839" y="1885"/>
                </a:lnTo>
                <a:lnTo>
                  <a:pt x="4854" y="1890"/>
                </a:lnTo>
                <a:lnTo>
                  <a:pt x="4869" y="1893"/>
                </a:lnTo>
                <a:lnTo>
                  <a:pt x="4884" y="1896"/>
                </a:lnTo>
                <a:lnTo>
                  <a:pt x="4899" y="1897"/>
                </a:lnTo>
                <a:lnTo>
                  <a:pt x="4915" y="1898"/>
                </a:lnTo>
                <a:lnTo>
                  <a:pt x="4935" y="1897"/>
                </a:lnTo>
                <a:lnTo>
                  <a:pt x="4953" y="1895"/>
                </a:lnTo>
                <a:lnTo>
                  <a:pt x="4971" y="1892"/>
                </a:lnTo>
                <a:lnTo>
                  <a:pt x="4987" y="1887"/>
                </a:lnTo>
                <a:lnTo>
                  <a:pt x="5003" y="1881"/>
                </a:lnTo>
                <a:lnTo>
                  <a:pt x="5019" y="1873"/>
                </a:lnTo>
                <a:lnTo>
                  <a:pt x="5033" y="1864"/>
                </a:lnTo>
                <a:lnTo>
                  <a:pt x="5047" y="1853"/>
                </a:lnTo>
                <a:lnTo>
                  <a:pt x="5060" y="1842"/>
                </a:lnTo>
                <a:lnTo>
                  <a:pt x="5071" y="1828"/>
                </a:lnTo>
                <a:lnTo>
                  <a:pt x="5082" y="1814"/>
                </a:lnTo>
                <a:lnTo>
                  <a:pt x="5092" y="1798"/>
                </a:lnTo>
                <a:lnTo>
                  <a:pt x="5100" y="1781"/>
                </a:lnTo>
                <a:lnTo>
                  <a:pt x="5108" y="1762"/>
                </a:lnTo>
                <a:lnTo>
                  <a:pt x="5114" y="1742"/>
                </a:lnTo>
                <a:lnTo>
                  <a:pt x="5119" y="1721"/>
                </a:lnTo>
                <a:close/>
                <a:moveTo>
                  <a:pt x="4921" y="1172"/>
                </a:moveTo>
                <a:lnTo>
                  <a:pt x="4975" y="1091"/>
                </a:lnTo>
                <a:lnTo>
                  <a:pt x="5072" y="1091"/>
                </a:lnTo>
                <a:lnTo>
                  <a:pt x="4964" y="1225"/>
                </a:lnTo>
                <a:lnTo>
                  <a:pt x="4872" y="1225"/>
                </a:lnTo>
                <a:lnTo>
                  <a:pt x="4771" y="1091"/>
                </a:lnTo>
                <a:lnTo>
                  <a:pt x="4868" y="1091"/>
                </a:lnTo>
                <a:lnTo>
                  <a:pt x="4921" y="1172"/>
                </a:lnTo>
                <a:close/>
                <a:moveTo>
                  <a:pt x="5633" y="1802"/>
                </a:moveTo>
                <a:lnTo>
                  <a:pt x="5721" y="1813"/>
                </a:lnTo>
                <a:lnTo>
                  <a:pt x="5716" y="1832"/>
                </a:lnTo>
                <a:lnTo>
                  <a:pt x="5709" y="1850"/>
                </a:lnTo>
                <a:lnTo>
                  <a:pt x="5701" y="1866"/>
                </a:lnTo>
                <a:lnTo>
                  <a:pt x="5692" y="1882"/>
                </a:lnTo>
                <a:lnTo>
                  <a:pt x="5681" y="1896"/>
                </a:lnTo>
                <a:lnTo>
                  <a:pt x="5670" y="1910"/>
                </a:lnTo>
                <a:lnTo>
                  <a:pt x="5658" y="1922"/>
                </a:lnTo>
                <a:lnTo>
                  <a:pt x="5644" y="1933"/>
                </a:lnTo>
                <a:lnTo>
                  <a:pt x="5630" y="1943"/>
                </a:lnTo>
                <a:lnTo>
                  <a:pt x="5614" y="1952"/>
                </a:lnTo>
                <a:lnTo>
                  <a:pt x="5597" y="1959"/>
                </a:lnTo>
                <a:lnTo>
                  <a:pt x="5580" y="1965"/>
                </a:lnTo>
                <a:lnTo>
                  <a:pt x="5561" y="1970"/>
                </a:lnTo>
                <a:lnTo>
                  <a:pt x="5542" y="1973"/>
                </a:lnTo>
                <a:lnTo>
                  <a:pt x="5520" y="1975"/>
                </a:lnTo>
                <a:lnTo>
                  <a:pt x="5499" y="1976"/>
                </a:lnTo>
                <a:lnTo>
                  <a:pt x="5485" y="1976"/>
                </a:lnTo>
                <a:lnTo>
                  <a:pt x="5472" y="1975"/>
                </a:lnTo>
                <a:lnTo>
                  <a:pt x="5459" y="1973"/>
                </a:lnTo>
                <a:lnTo>
                  <a:pt x="5447" y="1972"/>
                </a:lnTo>
                <a:lnTo>
                  <a:pt x="5434" y="1969"/>
                </a:lnTo>
                <a:lnTo>
                  <a:pt x="5423" y="1966"/>
                </a:lnTo>
                <a:lnTo>
                  <a:pt x="5411" y="1963"/>
                </a:lnTo>
                <a:lnTo>
                  <a:pt x="5400" y="1959"/>
                </a:lnTo>
                <a:lnTo>
                  <a:pt x="5389" y="1954"/>
                </a:lnTo>
                <a:lnTo>
                  <a:pt x="5379" y="1949"/>
                </a:lnTo>
                <a:lnTo>
                  <a:pt x="5369" y="1944"/>
                </a:lnTo>
                <a:lnTo>
                  <a:pt x="5359" y="1937"/>
                </a:lnTo>
                <a:lnTo>
                  <a:pt x="5350" y="1931"/>
                </a:lnTo>
                <a:lnTo>
                  <a:pt x="5341" y="1924"/>
                </a:lnTo>
                <a:lnTo>
                  <a:pt x="5332" y="1916"/>
                </a:lnTo>
                <a:lnTo>
                  <a:pt x="5323" y="1908"/>
                </a:lnTo>
                <a:lnTo>
                  <a:pt x="5315" y="1899"/>
                </a:lnTo>
                <a:lnTo>
                  <a:pt x="5308" y="1890"/>
                </a:lnTo>
                <a:lnTo>
                  <a:pt x="5301" y="1880"/>
                </a:lnTo>
                <a:lnTo>
                  <a:pt x="5295" y="1870"/>
                </a:lnTo>
                <a:lnTo>
                  <a:pt x="5289" y="1860"/>
                </a:lnTo>
                <a:lnTo>
                  <a:pt x="5283" y="1849"/>
                </a:lnTo>
                <a:lnTo>
                  <a:pt x="5279" y="1838"/>
                </a:lnTo>
                <a:lnTo>
                  <a:pt x="5274" y="1826"/>
                </a:lnTo>
                <a:lnTo>
                  <a:pt x="5271" y="1814"/>
                </a:lnTo>
                <a:lnTo>
                  <a:pt x="5267" y="1801"/>
                </a:lnTo>
                <a:lnTo>
                  <a:pt x="5264" y="1788"/>
                </a:lnTo>
                <a:lnTo>
                  <a:pt x="5262" y="1775"/>
                </a:lnTo>
                <a:lnTo>
                  <a:pt x="5260" y="1761"/>
                </a:lnTo>
                <a:lnTo>
                  <a:pt x="5259" y="1747"/>
                </a:lnTo>
                <a:lnTo>
                  <a:pt x="5258" y="1732"/>
                </a:lnTo>
                <a:lnTo>
                  <a:pt x="5258" y="1717"/>
                </a:lnTo>
                <a:lnTo>
                  <a:pt x="5258" y="1701"/>
                </a:lnTo>
                <a:lnTo>
                  <a:pt x="5259" y="1686"/>
                </a:lnTo>
                <a:lnTo>
                  <a:pt x="5260" y="1671"/>
                </a:lnTo>
                <a:lnTo>
                  <a:pt x="5262" y="1657"/>
                </a:lnTo>
                <a:lnTo>
                  <a:pt x="5265" y="1643"/>
                </a:lnTo>
                <a:lnTo>
                  <a:pt x="5267" y="1630"/>
                </a:lnTo>
                <a:lnTo>
                  <a:pt x="5271" y="1617"/>
                </a:lnTo>
                <a:lnTo>
                  <a:pt x="5274" y="1604"/>
                </a:lnTo>
                <a:lnTo>
                  <a:pt x="5279" y="1591"/>
                </a:lnTo>
                <a:lnTo>
                  <a:pt x="5284" y="1579"/>
                </a:lnTo>
                <a:lnTo>
                  <a:pt x="5289" y="1568"/>
                </a:lnTo>
                <a:lnTo>
                  <a:pt x="5295" y="1557"/>
                </a:lnTo>
                <a:lnTo>
                  <a:pt x="5301" y="1547"/>
                </a:lnTo>
                <a:lnTo>
                  <a:pt x="5308" y="1537"/>
                </a:lnTo>
                <a:lnTo>
                  <a:pt x="5316" y="1528"/>
                </a:lnTo>
                <a:lnTo>
                  <a:pt x="5323" y="1519"/>
                </a:lnTo>
                <a:lnTo>
                  <a:pt x="5333" y="1510"/>
                </a:lnTo>
                <a:lnTo>
                  <a:pt x="5341" y="1502"/>
                </a:lnTo>
                <a:lnTo>
                  <a:pt x="5350" y="1495"/>
                </a:lnTo>
                <a:lnTo>
                  <a:pt x="5360" y="1488"/>
                </a:lnTo>
                <a:lnTo>
                  <a:pt x="5369" y="1482"/>
                </a:lnTo>
                <a:lnTo>
                  <a:pt x="5379" y="1476"/>
                </a:lnTo>
                <a:lnTo>
                  <a:pt x="5389" y="1471"/>
                </a:lnTo>
                <a:lnTo>
                  <a:pt x="5400" y="1466"/>
                </a:lnTo>
                <a:lnTo>
                  <a:pt x="5410" y="1462"/>
                </a:lnTo>
                <a:lnTo>
                  <a:pt x="5421" y="1458"/>
                </a:lnTo>
                <a:lnTo>
                  <a:pt x="5433" y="1455"/>
                </a:lnTo>
                <a:lnTo>
                  <a:pt x="5445" y="1453"/>
                </a:lnTo>
                <a:lnTo>
                  <a:pt x="5456" y="1451"/>
                </a:lnTo>
                <a:lnTo>
                  <a:pt x="5469" y="1450"/>
                </a:lnTo>
                <a:lnTo>
                  <a:pt x="5481" y="1449"/>
                </a:lnTo>
                <a:lnTo>
                  <a:pt x="5494" y="1449"/>
                </a:lnTo>
                <a:lnTo>
                  <a:pt x="5507" y="1449"/>
                </a:lnTo>
                <a:lnTo>
                  <a:pt x="5519" y="1450"/>
                </a:lnTo>
                <a:lnTo>
                  <a:pt x="5532" y="1451"/>
                </a:lnTo>
                <a:lnTo>
                  <a:pt x="5543" y="1453"/>
                </a:lnTo>
                <a:lnTo>
                  <a:pt x="5555" y="1455"/>
                </a:lnTo>
                <a:lnTo>
                  <a:pt x="5566" y="1458"/>
                </a:lnTo>
                <a:lnTo>
                  <a:pt x="5577" y="1462"/>
                </a:lnTo>
                <a:lnTo>
                  <a:pt x="5587" y="1466"/>
                </a:lnTo>
                <a:lnTo>
                  <a:pt x="5597" y="1470"/>
                </a:lnTo>
                <a:lnTo>
                  <a:pt x="5607" y="1475"/>
                </a:lnTo>
                <a:lnTo>
                  <a:pt x="5617" y="1481"/>
                </a:lnTo>
                <a:lnTo>
                  <a:pt x="5626" y="1487"/>
                </a:lnTo>
                <a:lnTo>
                  <a:pt x="5635" y="1494"/>
                </a:lnTo>
                <a:lnTo>
                  <a:pt x="5644" y="1501"/>
                </a:lnTo>
                <a:lnTo>
                  <a:pt x="5652" y="1509"/>
                </a:lnTo>
                <a:lnTo>
                  <a:pt x="5660" y="1517"/>
                </a:lnTo>
                <a:lnTo>
                  <a:pt x="5668" y="1526"/>
                </a:lnTo>
                <a:lnTo>
                  <a:pt x="5675" y="1535"/>
                </a:lnTo>
                <a:lnTo>
                  <a:pt x="5682" y="1545"/>
                </a:lnTo>
                <a:lnTo>
                  <a:pt x="5688" y="1555"/>
                </a:lnTo>
                <a:lnTo>
                  <a:pt x="5694" y="1566"/>
                </a:lnTo>
                <a:lnTo>
                  <a:pt x="5699" y="1577"/>
                </a:lnTo>
                <a:lnTo>
                  <a:pt x="5704" y="1588"/>
                </a:lnTo>
                <a:lnTo>
                  <a:pt x="5708" y="1600"/>
                </a:lnTo>
                <a:lnTo>
                  <a:pt x="5712" y="1613"/>
                </a:lnTo>
                <a:lnTo>
                  <a:pt x="5715" y="1626"/>
                </a:lnTo>
                <a:lnTo>
                  <a:pt x="5718" y="1639"/>
                </a:lnTo>
                <a:lnTo>
                  <a:pt x="5720" y="1653"/>
                </a:lnTo>
                <a:lnTo>
                  <a:pt x="5722" y="1667"/>
                </a:lnTo>
                <a:lnTo>
                  <a:pt x="5723" y="1682"/>
                </a:lnTo>
                <a:lnTo>
                  <a:pt x="5724" y="1696"/>
                </a:lnTo>
                <a:lnTo>
                  <a:pt x="5724" y="1712"/>
                </a:lnTo>
                <a:lnTo>
                  <a:pt x="5724" y="1721"/>
                </a:lnTo>
                <a:lnTo>
                  <a:pt x="5724" y="1735"/>
                </a:lnTo>
                <a:lnTo>
                  <a:pt x="5347" y="1735"/>
                </a:lnTo>
                <a:lnTo>
                  <a:pt x="5348" y="1755"/>
                </a:lnTo>
                <a:lnTo>
                  <a:pt x="5351" y="1774"/>
                </a:lnTo>
                <a:lnTo>
                  <a:pt x="5356" y="1791"/>
                </a:lnTo>
                <a:lnTo>
                  <a:pt x="5361" y="1808"/>
                </a:lnTo>
                <a:lnTo>
                  <a:pt x="5367" y="1823"/>
                </a:lnTo>
                <a:lnTo>
                  <a:pt x="5375" y="1837"/>
                </a:lnTo>
                <a:lnTo>
                  <a:pt x="5384" y="1850"/>
                </a:lnTo>
                <a:lnTo>
                  <a:pt x="5394" y="1862"/>
                </a:lnTo>
                <a:lnTo>
                  <a:pt x="5405" y="1872"/>
                </a:lnTo>
                <a:lnTo>
                  <a:pt x="5416" y="1881"/>
                </a:lnTo>
                <a:lnTo>
                  <a:pt x="5428" y="1888"/>
                </a:lnTo>
                <a:lnTo>
                  <a:pt x="5441" y="1895"/>
                </a:lnTo>
                <a:lnTo>
                  <a:pt x="5455" y="1900"/>
                </a:lnTo>
                <a:lnTo>
                  <a:pt x="5469" y="1903"/>
                </a:lnTo>
                <a:lnTo>
                  <a:pt x="5484" y="1905"/>
                </a:lnTo>
                <a:lnTo>
                  <a:pt x="5499" y="1906"/>
                </a:lnTo>
                <a:lnTo>
                  <a:pt x="5510" y="1905"/>
                </a:lnTo>
                <a:lnTo>
                  <a:pt x="5522" y="1904"/>
                </a:lnTo>
                <a:lnTo>
                  <a:pt x="5533" y="1902"/>
                </a:lnTo>
                <a:lnTo>
                  <a:pt x="5543" y="1900"/>
                </a:lnTo>
                <a:lnTo>
                  <a:pt x="5553" y="1896"/>
                </a:lnTo>
                <a:lnTo>
                  <a:pt x="5563" y="1892"/>
                </a:lnTo>
                <a:lnTo>
                  <a:pt x="5572" y="1887"/>
                </a:lnTo>
                <a:lnTo>
                  <a:pt x="5580" y="1881"/>
                </a:lnTo>
                <a:lnTo>
                  <a:pt x="5588" y="1874"/>
                </a:lnTo>
                <a:lnTo>
                  <a:pt x="5596" y="1867"/>
                </a:lnTo>
                <a:lnTo>
                  <a:pt x="5603" y="1858"/>
                </a:lnTo>
                <a:lnTo>
                  <a:pt x="5610" y="1849"/>
                </a:lnTo>
                <a:lnTo>
                  <a:pt x="5616" y="1838"/>
                </a:lnTo>
                <a:lnTo>
                  <a:pt x="5622" y="1827"/>
                </a:lnTo>
                <a:lnTo>
                  <a:pt x="5628" y="1815"/>
                </a:lnTo>
                <a:lnTo>
                  <a:pt x="5633" y="1802"/>
                </a:lnTo>
                <a:close/>
                <a:moveTo>
                  <a:pt x="5352" y="1665"/>
                </a:moveTo>
                <a:lnTo>
                  <a:pt x="5634" y="1665"/>
                </a:lnTo>
                <a:lnTo>
                  <a:pt x="5632" y="1649"/>
                </a:lnTo>
                <a:lnTo>
                  <a:pt x="5630" y="1635"/>
                </a:lnTo>
                <a:lnTo>
                  <a:pt x="5627" y="1621"/>
                </a:lnTo>
                <a:lnTo>
                  <a:pt x="5623" y="1609"/>
                </a:lnTo>
                <a:lnTo>
                  <a:pt x="5618" y="1596"/>
                </a:lnTo>
                <a:lnTo>
                  <a:pt x="5613" y="1586"/>
                </a:lnTo>
                <a:lnTo>
                  <a:pt x="5608" y="1576"/>
                </a:lnTo>
                <a:lnTo>
                  <a:pt x="5601" y="1568"/>
                </a:lnTo>
                <a:lnTo>
                  <a:pt x="5591" y="1556"/>
                </a:lnTo>
                <a:lnTo>
                  <a:pt x="5580" y="1546"/>
                </a:lnTo>
                <a:lnTo>
                  <a:pt x="5568" y="1538"/>
                </a:lnTo>
                <a:lnTo>
                  <a:pt x="5555" y="1531"/>
                </a:lnTo>
                <a:lnTo>
                  <a:pt x="5541" y="1526"/>
                </a:lnTo>
                <a:lnTo>
                  <a:pt x="5526" y="1522"/>
                </a:lnTo>
                <a:lnTo>
                  <a:pt x="5511" y="1519"/>
                </a:lnTo>
                <a:lnTo>
                  <a:pt x="5495" y="1519"/>
                </a:lnTo>
                <a:lnTo>
                  <a:pt x="5480" y="1519"/>
                </a:lnTo>
                <a:lnTo>
                  <a:pt x="5466" y="1521"/>
                </a:lnTo>
                <a:lnTo>
                  <a:pt x="5453" y="1524"/>
                </a:lnTo>
                <a:lnTo>
                  <a:pt x="5441" y="1528"/>
                </a:lnTo>
                <a:lnTo>
                  <a:pt x="5429" y="1534"/>
                </a:lnTo>
                <a:lnTo>
                  <a:pt x="5417" y="1541"/>
                </a:lnTo>
                <a:lnTo>
                  <a:pt x="5406" y="1549"/>
                </a:lnTo>
                <a:lnTo>
                  <a:pt x="5396" y="1558"/>
                </a:lnTo>
                <a:lnTo>
                  <a:pt x="5386" y="1568"/>
                </a:lnTo>
                <a:lnTo>
                  <a:pt x="5378" y="1579"/>
                </a:lnTo>
                <a:lnTo>
                  <a:pt x="5371" y="1591"/>
                </a:lnTo>
                <a:lnTo>
                  <a:pt x="5365" y="1605"/>
                </a:lnTo>
                <a:lnTo>
                  <a:pt x="5360" y="1619"/>
                </a:lnTo>
                <a:lnTo>
                  <a:pt x="5356" y="1633"/>
                </a:lnTo>
                <a:lnTo>
                  <a:pt x="5353" y="1648"/>
                </a:lnTo>
                <a:lnTo>
                  <a:pt x="5352" y="1665"/>
                </a:lnTo>
                <a:close/>
                <a:moveTo>
                  <a:pt x="5767" y="1814"/>
                </a:moveTo>
                <a:lnTo>
                  <a:pt x="5851" y="1801"/>
                </a:lnTo>
                <a:lnTo>
                  <a:pt x="5853" y="1813"/>
                </a:lnTo>
                <a:lnTo>
                  <a:pt x="5856" y="1825"/>
                </a:lnTo>
                <a:lnTo>
                  <a:pt x="5860" y="1835"/>
                </a:lnTo>
                <a:lnTo>
                  <a:pt x="5865" y="1846"/>
                </a:lnTo>
                <a:lnTo>
                  <a:pt x="5870" y="1855"/>
                </a:lnTo>
                <a:lnTo>
                  <a:pt x="5876" y="1864"/>
                </a:lnTo>
                <a:lnTo>
                  <a:pt x="5883" y="1871"/>
                </a:lnTo>
                <a:lnTo>
                  <a:pt x="5891" y="1879"/>
                </a:lnTo>
                <a:lnTo>
                  <a:pt x="5900" y="1885"/>
                </a:lnTo>
                <a:lnTo>
                  <a:pt x="5909" y="1890"/>
                </a:lnTo>
                <a:lnTo>
                  <a:pt x="5919" y="1895"/>
                </a:lnTo>
                <a:lnTo>
                  <a:pt x="5931" y="1899"/>
                </a:lnTo>
                <a:lnTo>
                  <a:pt x="5943" y="1902"/>
                </a:lnTo>
                <a:lnTo>
                  <a:pt x="5956" y="1904"/>
                </a:lnTo>
                <a:lnTo>
                  <a:pt x="5969" y="1905"/>
                </a:lnTo>
                <a:lnTo>
                  <a:pt x="5983" y="1906"/>
                </a:lnTo>
                <a:lnTo>
                  <a:pt x="5997" y="1905"/>
                </a:lnTo>
                <a:lnTo>
                  <a:pt x="6011" y="1904"/>
                </a:lnTo>
                <a:lnTo>
                  <a:pt x="6023" y="1902"/>
                </a:lnTo>
                <a:lnTo>
                  <a:pt x="6035" y="1900"/>
                </a:lnTo>
                <a:lnTo>
                  <a:pt x="6045" y="1896"/>
                </a:lnTo>
                <a:lnTo>
                  <a:pt x="6055" y="1892"/>
                </a:lnTo>
                <a:lnTo>
                  <a:pt x="6063" y="1887"/>
                </a:lnTo>
                <a:lnTo>
                  <a:pt x="6071" y="1882"/>
                </a:lnTo>
                <a:lnTo>
                  <a:pt x="6078" y="1876"/>
                </a:lnTo>
                <a:lnTo>
                  <a:pt x="6083" y="1869"/>
                </a:lnTo>
                <a:lnTo>
                  <a:pt x="6088" y="1863"/>
                </a:lnTo>
                <a:lnTo>
                  <a:pt x="6092" y="1856"/>
                </a:lnTo>
                <a:lnTo>
                  <a:pt x="6095" y="1849"/>
                </a:lnTo>
                <a:lnTo>
                  <a:pt x="6098" y="1841"/>
                </a:lnTo>
                <a:lnTo>
                  <a:pt x="6099" y="1833"/>
                </a:lnTo>
                <a:lnTo>
                  <a:pt x="6099" y="1825"/>
                </a:lnTo>
                <a:lnTo>
                  <a:pt x="6099" y="1818"/>
                </a:lnTo>
                <a:lnTo>
                  <a:pt x="6098" y="1812"/>
                </a:lnTo>
                <a:lnTo>
                  <a:pt x="6096" y="1806"/>
                </a:lnTo>
                <a:lnTo>
                  <a:pt x="6093" y="1800"/>
                </a:lnTo>
                <a:lnTo>
                  <a:pt x="6089" y="1794"/>
                </a:lnTo>
                <a:lnTo>
                  <a:pt x="6085" y="1789"/>
                </a:lnTo>
                <a:lnTo>
                  <a:pt x="6080" y="1784"/>
                </a:lnTo>
                <a:lnTo>
                  <a:pt x="6074" y="1780"/>
                </a:lnTo>
                <a:lnTo>
                  <a:pt x="6062" y="1774"/>
                </a:lnTo>
                <a:lnTo>
                  <a:pt x="6043" y="1767"/>
                </a:lnTo>
                <a:lnTo>
                  <a:pt x="6018" y="1759"/>
                </a:lnTo>
                <a:lnTo>
                  <a:pt x="5986" y="1751"/>
                </a:lnTo>
                <a:lnTo>
                  <a:pt x="5943" y="1740"/>
                </a:lnTo>
                <a:lnTo>
                  <a:pt x="5906" y="1729"/>
                </a:lnTo>
                <a:lnTo>
                  <a:pt x="5877" y="1719"/>
                </a:lnTo>
                <a:lnTo>
                  <a:pt x="5855" y="1710"/>
                </a:lnTo>
                <a:lnTo>
                  <a:pt x="5846" y="1705"/>
                </a:lnTo>
                <a:lnTo>
                  <a:pt x="5838" y="1701"/>
                </a:lnTo>
                <a:lnTo>
                  <a:pt x="5830" y="1695"/>
                </a:lnTo>
                <a:lnTo>
                  <a:pt x="5823" y="1689"/>
                </a:lnTo>
                <a:lnTo>
                  <a:pt x="5817" y="1683"/>
                </a:lnTo>
                <a:lnTo>
                  <a:pt x="5811" y="1677"/>
                </a:lnTo>
                <a:lnTo>
                  <a:pt x="5805" y="1670"/>
                </a:lnTo>
                <a:lnTo>
                  <a:pt x="5800" y="1662"/>
                </a:lnTo>
                <a:lnTo>
                  <a:pt x="5796" y="1654"/>
                </a:lnTo>
                <a:lnTo>
                  <a:pt x="5792" y="1646"/>
                </a:lnTo>
                <a:lnTo>
                  <a:pt x="5789" y="1638"/>
                </a:lnTo>
                <a:lnTo>
                  <a:pt x="5786" y="1630"/>
                </a:lnTo>
                <a:lnTo>
                  <a:pt x="5784" y="1621"/>
                </a:lnTo>
                <a:lnTo>
                  <a:pt x="5782" y="1613"/>
                </a:lnTo>
                <a:lnTo>
                  <a:pt x="5782" y="1604"/>
                </a:lnTo>
                <a:lnTo>
                  <a:pt x="5781" y="1594"/>
                </a:lnTo>
                <a:lnTo>
                  <a:pt x="5782" y="1577"/>
                </a:lnTo>
                <a:lnTo>
                  <a:pt x="5785" y="1561"/>
                </a:lnTo>
                <a:lnTo>
                  <a:pt x="5790" y="1546"/>
                </a:lnTo>
                <a:lnTo>
                  <a:pt x="5797" y="1531"/>
                </a:lnTo>
                <a:lnTo>
                  <a:pt x="5805" y="1517"/>
                </a:lnTo>
                <a:lnTo>
                  <a:pt x="5815" y="1505"/>
                </a:lnTo>
                <a:lnTo>
                  <a:pt x="5826" y="1494"/>
                </a:lnTo>
                <a:lnTo>
                  <a:pt x="5839" y="1484"/>
                </a:lnTo>
                <a:lnTo>
                  <a:pt x="5850" y="1477"/>
                </a:lnTo>
                <a:lnTo>
                  <a:pt x="5862" y="1470"/>
                </a:lnTo>
                <a:lnTo>
                  <a:pt x="5877" y="1464"/>
                </a:lnTo>
                <a:lnTo>
                  <a:pt x="5893" y="1459"/>
                </a:lnTo>
                <a:lnTo>
                  <a:pt x="5911" y="1454"/>
                </a:lnTo>
                <a:lnTo>
                  <a:pt x="5930" y="1451"/>
                </a:lnTo>
                <a:lnTo>
                  <a:pt x="5948" y="1449"/>
                </a:lnTo>
                <a:lnTo>
                  <a:pt x="5968" y="1449"/>
                </a:lnTo>
                <a:lnTo>
                  <a:pt x="5982" y="1449"/>
                </a:lnTo>
                <a:lnTo>
                  <a:pt x="5997" y="1450"/>
                </a:lnTo>
                <a:lnTo>
                  <a:pt x="6010" y="1451"/>
                </a:lnTo>
                <a:lnTo>
                  <a:pt x="6023" y="1453"/>
                </a:lnTo>
                <a:lnTo>
                  <a:pt x="6036" y="1455"/>
                </a:lnTo>
                <a:lnTo>
                  <a:pt x="6049" y="1458"/>
                </a:lnTo>
                <a:lnTo>
                  <a:pt x="6060" y="1462"/>
                </a:lnTo>
                <a:lnTo>
                  <a:pt x="6072" y="1466"/>
                </a:lnTo>
                <a:lnTo>
                  <a:pt x="6083" y="1470"/>
                </a:lnTo>
                <a:lnTo>
                  <a:pt x="6093" y="1475"/>
                </a:lnTo>
                <a:lnTo>
                  <a:pt x="6102" y="1480"/>
                </a:lnTo>
                <a:lnTo>
                  <a:pt x="6111" y="1486"/>
                </a:lnTo>
                <a:lnTo>
                  <a:pt x="6119" y="1492"/>
                </a:lnTo>
                <a:lnTo>
                  <a:pt x="6126" y="1498"/>
                </a:lnTo>
                <a:lnTo>
                  <a:pt x="6133" y="1505"/>
                </a:lnTo>
                <a:lnTo>
                  <a:pt x="6139" y="1512"/>
                </a:lnTo>
                <a:lnTo>
                  <a:pt x="6144" y="1520"/>
                </a:lnTo>
                <a:lnTo>
                  <a:pt x="6149" y="1528"/>
                </a:lnTo>
                <a:lnTo>
                  <a:pt x="6153" y="1537"/>
                </a:lnTo>
                <a:lnTo>
                  <a:pt x="6157" y="1546"/>
                </a:lnTo>
                <a:lnTo>
                  <a:pt x="6161" y="1557"/>
                </a:lnTo>
                <a:lnTo>
                  <a:pt x="6164" y="1567"/>
                </a:lnTo>
                <a:lnTo>
                  <a:pt x="6166" y="1579"/>
                </a:lnTo>
                <a:lnTo>
                  <a:pt x="6169" y="1591"/>
                </a:lnTo>
                <a:lnTo>
                  <a:pt x="6084" y="1603"/>
                </a:lnTo>
                <a:lnTo>
                  <a:pt x="6082" y="1593"/>
                </a:lnTo>
                <a:lnTo>
                  <a:pt x="6080" y="1584"/>
                </a:lnTo>
                <a:lnTo>
                  <a:pt x="6077" y="1575"/>
                </a:lnTo>
                <a:lnTo>
                  <a:pt x="6073" y="1567"/>
                </a:lnTo>
                <a:lnTo>
                  <a:pt x="6068" y="1560"/>
                </a:lnTo>
                <a:lnTo>
                  <a:pt x="6063" y="1553"/>
                </a:lnTo>
                <a:lnTo>
                  <a:pt x="6057" y="1546"/>
                </a:lnTo>
                <a:lnTo>
                  <a:pt x="6051" y="1541"/>
                </a:lnTo>
                <a:lnTo>
                  <a:pt x="6044" y="1535"/>
                </a:lnTo>
                <a:lnTo>
                  <a:pt x="6036" y="1531"/>
                </a:lnTo>
                <a:lnTo>
                  <a:pt x="6027" y="1527"/>
                </a:lnTo>
                <a:lnTo>
                  <a:pt x="6018" y="1524"/>
                </a:lnTo>
                <a:lnTo>
                  <a:pt x="6008" y="1522"/>
                </a:lnTo>
                <a:lnTo>
                  <a:pt x="5997" y="1520"/>
                </a:lnTo>
                <a:lnTo>
                  <a:pt x="5986" y="1519"/>
                </a:lnTo>
                <a:lnTo>
                  <a:pt x="5974" y="1519"/>
                </a:lnTo>
                <a:lnTo>
                  <a:pt x="5960" y="1519"/>
                </a:lnTo>
                <a:lnTo>
                  <a:pt x="5947" y="1520"/>
                </a:lnTo>
                <a:lnTo>
                  <a:pt x="5935" y="1521"/>
                </a:lnTo>
                <a:lnTo>
                  <a:pt x="5923" y="1523"/>
                </a:lnTo>
                <a:lnTo>
                  <a:pt x="5913" y="1526"/>
                </a:lnTo>
                <a:lnTo>
                  <a:pt x="5904" y="1530"/>
                </a:lnTo>
                <a:lnTo>
                  <a:pt x="5896" y="1533"/>
                </a:lnTo>
                <a:lnTo>
                  <a:pt x="5889" y="1538"/>
                </a:lnTo>
                <a:lnTo>
                  <a:pt x="5883" y="1543"/>
                </a:lnTo>
                <a:lnTo>
                  <a:pt x="5878" y="1548"/>
                </a:lnTo>
                <a:lnTo>
                  <a:pt x="5874" y="1554"/>
                </a:lnTo>
                <a:lnTo>
                  <a:pt x="5870" y="1559"/>
                </a:lnTo>
                <a:lnTo>
                  <a:pt x="5868" y="1565"/>
                </a:lnTo>
                <a:lnTo>
                  <a:pt x="5866" y="1571"/>
                </a:lnTo>
                <a:lnTo>
                  <a:pt x="5864" y="1577"/>
                </a:lnTo>
                <a:lnTo>
                  <a:pt x="5864" y="1584"/>
                </a:lnTo>
                <a:lnTo>
                  <a:pt x="5865" y="1592"/>
                </a:lnTo>
                <a:lnTo>
                  <a:pt x="5867" y="1599"/>
                </a:lnTo>
                <a:lnTo>
                  <a:pt x="5870" y="1608"/>
                </a:lnTo>
                <a:lnTo>
                  <a:pt x="5874" y="1615"/>
                </a:lnTo>
                <a:lnTo>
                  <a:pt x="5880" y="1621"/>
                </a:lnTo>
                <a:lnTo>
                  <a:pt x="5888" y="1627"/>
                </a:lnTo>
                <a:lnTo>
                  <a:pt x="5897" y="1632"/>
                </a:lnTo>
                <a:lnTo>
                  <a:pt x="5907" y="1637"/>
                </a:lnTo>
                <a:lnTo>
                  <a:pt x="5917" y="1640"/>
                </a:lnTo>
                <a:lnTo>
                  <a:pt x="5933" y="1645"/>
                </a:lnTo>
                <a:lnTo>
                  <a:pt x="5955" y="1651"/>
                </a:lnTo>
                <a:lnTo>
                  <a:pt x="5984" y="1659"/>
                </a:lnTo>
                <a:lnTo>
                  <a:pt x="6025" y="1671"/>
                </a:lnTo>
                <a:lnTo>
                  <a:pt x="6060" y="1681"/>
                </a:lnTo>
                <a:lnTo>
                  <a:pt x="6089" y="1690"/>
                </a:lnTo>
                <a:lnTo>
                  <a:pt x="6110" y="1699"/>
                </a:lnTo>
                <a:lnTo>
                  <a:pt x="6119" y="1703"/>
                </a:lnTo>
                <a:lnTo>
                  <a:pt x="6127" y="1707"/>
                </a:lnTo>
                <a:lnTo>
                  <a:pt x="6136" y="1712"/>
                </a:lnTo>
                <a:lnTo>
                  <a:pt x="6143" y="1718"/>
                </a:lnTo>
                <a:lnTo>
                  <a:pt x="6150" y="1723"/>
                </a:lnTo>
                <a:lnTo>
                  <a:pt x="6156" y="1730"/>
                </a:lnTo>
                <a:lnTo>
                  <a:pt x="6162" y="1736"/>
                </a:lnTo>
                <a:lnTo>
                  <a:pt x="6167" y="1743"/>
                </a:lnTo>
                <a:lnTo>
                  <a:pt x="6172" y="1751"/>
                </a:lnTo>
                <a:lnTo>
                  <a:pt x="6176" y="1759"/>
                </a:lnTo>
                <a:lnTo>
                  <a:pt x="6180" y="1768"/>
                </a:lnTo>
                <a:lnTo>
                  <a:pt x="6183" y="1776"/>
                </a:lnTo>
                <a:lnTo>
                  <a:pt x="6185" y="1786"/>
                </a:lnTo>
                <a:lnTo>
                  <a:pt x="6187" y="1796"/>
                </a:lnTo>
                <a:lnTo>
                  <a:pt x="6188" y="1806"/>
                </a:lnTo>
                <a:lnTo>
                  <a:pt x="6188" y="1817"/>
                </a:lnTo>
                <a:lnTo>
                  <a:pt x="6188" y="1827"/>
                </a:lnTo>
                <a:lnTo>
                  <a:pt x="6186" y="1838"/>
                </a:lnTo>
                <a:lnTo>
                  <a:pt x="6185" y="1848"/>
                </a:lnTo>
                <a:lnTo>
                  <a:pt x="6182" y="1858"/>
                </a:lnTo>
                <a:lnTo>
                  <a:pt x="6178" y="1868"/>
                </a:lnTo>
                <a:lnTo>
                  <a:pt x="6174" y="1878"/>
                </a:lnTo>
                <a:lnTo>
                  <a:pt x="6169" y="1887"/>
                </a:lnTo>
                <a:lnTo>
                  <a:pt x="6163" y="1897"/>
                </a:lnTo>
                <a:lnTo>
                  <a:pt x="6156" y="1906"/>
                </a:lnTo>
                <a:lnTo>
                  <a:pt x="6149" y="1915"/>
                </a:lnTo>
                <a:lnTo>
                  <a:pt x="6141" y="1923"/>
                </a:lnTo>
                <a:lnTo>
                  <a:pt x="6133" y="1930"/>
                </a:lnTo>
                <a:lnTo>
                  <a:pt x="6122" y="1937"/>
                </a:lnTo>
                <a:lnTo>
                  <a:pt x="6112" y="1944"/>
                </a:lnTo>
                <a:lnTo>
                  <a:pt x="6101" y="1950"/>
                </a:lnTo>
                <a:lnTo>
                  <a:pt x="6090" y="1955"/>
                </a:lnTo>
                <a:lnTo>
                  <a:pt x="6078" y="1960"/>
                </a:lnTo>
                <a:lnTo>
                  <a:pt x="6066" y="1964"/>
                </a:lnTo>
                <a:lnTo>
                  <a:pt x="6053" y="1968"/>
                </a:lnTo>
                <a:lnTo>
                  <a:pt x="6040" y="1971"/>
                </a:lnTo>
                <a:lnTo>
                  <a:pt x="6026" y="1973"/>
                </a:lnTo>
                <a:lnTo>
                  <a:pt x="6012" y="1975"/>
                </a:lnTo>
                <a:lnTo>
                  <a:pt x="5998" y="1975"/>
                </a:lnTo>
                <a:lnTo>
                  <a:pt x="5984" y="1976"/>
                </a:lnTo>
                <a:lnTo>
                  <a:pt x="5960" y="1975"/>
                </a:lnTo>
                <a:lnTo>
                  <a:pt x="5937" y="1973"/>
                </a:lnTo>
                <a:lnTo>
                  <a:pt x="5915" y="1970"/>
                </a:lnTo>
                <a:lnTo>
                  <a:pt x="5896" y="1966"/>
                </a:lnTo>
                <a:lnTo>
                  <a:pt x="5878" y="1960"/>
                </a:lnTo>
                <a:lnTo>
                  <a:pt x="5861" y="1953"/>
                </a:lnTo>
                <a:lnTo>
                  <a:pt x="5846" y="1945"/>
                </a:lnTo>
                <a:lnTo>
                  <a:pt x="5833" y="1935"/>
                </a:lnTo>
                <a:lnTo>
                  <a:pt x="5820" y="1924"/>
                </a:lnTo>
                <a:lnTo>
                  <a:pt x="5809" y="1912"/>
                </a:lnTo>
                <a:lnTo>
                  <a:pt x="5799" y="1899"/>
                </a:lnTo>
                <a:lnTo>
                  <a:pt x="5790" y="1884"/>
                </a:lnTo>
                <a:lnTo>
                  <a:pt x="5783" y="1869"/>
                </a:lnTo>
                <a:lnTo>
                  <a:pt x="5776" y="1852"/>
                </a:lnTo>
                <a:lnTo>
                  <a:pt x="5771" y="1834"/>
                </a:lnTo>
                <a:lnTo>
                  <a:pt x="5767" y="1814"/>
                </a:lnTo>
                <a:close/>
                <a:moveTo>
                  <a:pt x="6260" y="1965"/>
                </a:moveTo>
                <a:lnTo>
                  <a:pt x="6260" y="1268"/>
                </a:lnTo>
                <a:lnTo>
                  <a:pt x="6346" y="1268"/>
                </a:lnTo>
                <a:lnTo>
                  <a:pt x="6346" y="1665"/>
                </a:lnTo>
                <a:lnTo>
                  <a:pt x="6550" y="1459"/>
                </a:lnTo>
                <a:lnTo>
                  <a:pt x="6660" y="1459"/>
                </a:lnTo>
                <a:lnTo>
                  <a:pt x="6467" y="1648"/>
                </a:lnTo>
                <a:lnTo>
                  <a:pt x="6680" y="1965"/>
                </a:lnTo>
                <a:lnTo>
                  <a:pt x="6574" y="1965"/>
                </a:lnTo>
                <a:lnTo>
                  <a:pt x="6406" y="1707"/>
                </a:lnTo>
                <a:lnTo>
                  <a:pt x="6346" y="1765"/>
                </a:lnTo>
                <a:lnTo>
                  <a:pt x="6346" y="1965"/>
                </a:lnTo>
                <a:lnTo>
                  <a:pt x="6260" y="1965"/>
                </a:lnTo>
                <a:close/>
                <a:moveTo>
                  <a:pt x="7065" y="1802"/>
                </a:moveTo>
                <a:lnTo>
                  <a:pt x="7154" y="1813"/>
                </a:lnTo>
                <a:lnTo>
                  <a:pt x="7148" y="1832"/>
                </a:lnTo>
                <a:lnTo>
                  <a:pt x="7142" y="1850"/>
                </a:lnTo>
                <a:lnTo>
                  <a:pt x="7133" y="1866"/>
                </a:lnTo>
                <a:lnTo>
                  <a:pt x="7124" y="1882"/>
                </a:lnTo>
                <a:lnTo>
                  <a:pt x="7113" y="1896"/>
                </a:lnTo>
                <a:lnTo>
                  <a:pt x="7102" y="1910"/>
                </a:lnTo>
                <a:lnTo>
                  <a:pt x="7090" y="1922"/>
                </a:lnTo>
                <a:lnTo>
                  <a:pt x="7076" y="1933"/>
                </a:lnTo>
                <a:lnTo>
                  <a:pt x="7061" y="1943"/>
                </a:lnTo>
                <a:lnTo>
                  <a:pt x="7046" y="1952"/>
                </a:lnTo>
                <a:lnTo>
                  <a:pt x="7029" y="1959"/>
                </a:lnTo>
                <a:lnTo>
                  <a:pt x="7012" y="1965"/>
                </a:lnTo>
                <a:lnTo>
                  <a:pt x="6993" y="1970"/>
                </a:lnTo>
                <a:lnTo>
                  <a:pt x="6974" y="1973"/>
                </a:lnTo>
                <a:lnTo>
                  <a:pt x="6953" y="1975"/>
                </a:lnTo>
                <a:lnTo>
                  <a:pt x="6931" y="1976"/>
                </a:lnTo>
                <a:lnTo>
                  <a:pt x="6917" y="1976"/>
                </a:lnTo>
                <a:lnTo>
                  <a:pt x="6904" y="1975"/>
                </a:lnTo>
                <a:lnTo>
                  <a:pt x="6891" y="1973"/>
                </a:lnTo>
                <a:lnTo>
                  <a:pt x="6878" y="1972"/>
                </a:lnTo>
                <a:lnTo>
                  <a:pt x="6866" y="1969"/>
                </a:lnTo>
                <a:lnTo>
                  <a:pt x="6854" y="1966"/>
                </a:lnTo>
                <a:lnTo>
                  <a:pt x="6843" y="1963"/>
                </a:lnTo>
                <a:lnTo>
                  <a:pt x="6832" y="1959"/>
                </a:lnTo>
                <a:lnTo>
                  <a:pt x="6821" y="1954"/>
                </a:lnTo>
                <a:lnTo>
                  <a:pt x="6811" y="1949"/>
                </a:lnTo>
                <a:lnTo>
                  <a:pt x="6801" y="1944"/>
                </a:lnTo>
                <a:lnTo>
                  <a:pt x="6791" y="1937"/>
                </a:lnTo>
                <a:lnTo>
                  <a:pt x="6782" y="1931"/>
                </a:lnTo>
                <a:lnTo>
                  <a:pt x="6773" y="1924"/>
                </a:lnTo>
                <a:lnTo>
                  <a:pt x="6764" y="1916"/>
                </a:lnTo>
                <a:lnTo>
                  <a:pt x="6756" y="1908"/>
                </a:lnTo>
                <a:lnTo>
                  <a:pt x="6748" y="1899"/>
                </a:lnTo>
                <a:lnTo>
                  <a:pt x="6741" y="1890"/>
                </a:lnTo>
                <a:lnTo>
                  <a:pt x="6734" y="1880"/>
                </a:lnTo>
                <a:lnTo>
                  <a:pt x="6726" y="1870"/>
                </a:lnTo>
                <a:lnTo>
                  <a:pt x="6721" y="1860"/>
                </a:lnTo>
                <a:lnTo>
                  <a:pt x="6715" y="1849"/>
                </a:lnTo>
                <a:lnTo>
                  <a:pt x="6710" y="1838"/>
                </a:lnTo>
                <a:lnTo>
                  <a:pt x="6706" y="1826"/>
                </a:lnTo>
                <a:lnTo>
                  <a:pt x="6702" y="1814"/>
                </a:lnTo>
                <a:lnTo>
                  <a:pt x="6699" y="1801"/>
                </a:lnTo>
                <a:lnTo>
                  <a:pt x="6696" y="1788"/>
                </a:lnTo>
                <a:lnTo>
                  <a:pt x="6694" y="1775"/>
                </a:lnTo>
                <a:lnTo>
                  <a:pt x="6692" y="1761"/>
                </a:lnTo>
                <a:lnTo>
                  <a:pt x="6691" y="1747"/>
                </a:lnTo>
                <a:lnTo>
                  <a:pt x="6690" y="1732"/>
                </a:lnTo>
                <a:lnTo>
                  <a:pt x="6690" y="1717"/>
                </a:lnTo>
                <a:lnTo>
                  <a:pt x="6690" y="1701"/>
                </a:lnTo>
                <a:lnTo>
                  <a:pt x="6691" y="1686"/>
                </a:lnTo>
                <a:lnTo>
                  <a:pt x="6692" y="1671"/>
                </a:lnTo>
                <a:lnTo>
                  <a:pt x="6694" y="1657"/>
                </a:lnTo>
                <a:lnTo>
                  <a:pt x="6696" y="1643"/>
                </a:lnTo>
                <a:lnTo>
                  <a:pt x="6699" y="1630"/>
                </a:lnTo>
                <a:lnTo>
                  <a:pt x="6702" y="1617"/>
                </a:lnTo>
                <a:lnTo>
                  <a:pt x="6706" y="1604"/>
                </a:lnTo>
                <a:lnTo>
                  <a:pt x="6711" y="1591"/>
                </a:lnTo>
                <a:lnTo>
                  <a:pt x="6715" y="1579"/>
                </a:lnTo>
                <a:lnTo>
                  <a:pt x="6721" y="1568"/>
                </a:lnTo>
                <a:lnTo>
                  <a:pt x="6727" y="1557"/>
                </a:lnTo>
                <a:lnTo>
                  <a:pt x="6734" y="1547"/>
                </a:lnTo>
                <a:lnTo>
                  <a:pt x="6741" y="1537"/>
                </a:lnTo>
                <a:lnTo>
                  <a:pt x="6748" y="1528"/>
                </a:lnTo>
                <a:lnTo>
                  <a:pt x="6756" y="1519"/>
                </a:lnTo>
                <a:lnTo>
                  <a:pt x="6765" y="1510"/>
                </a:lnTo>
                <a:lnTo>
                  <a:pt x="6773" y="1502"/>
                </a:lnTo>
                <a:lnTo>
                  <a:pt x="6782" y="1495"/>
                </a:lnTo>
                <a:lnTo>
                  <a:pt x="6791" y="1488"/>
                </a:lnTo>
                <a:lnTo>
                  <a:pt x="6801" y="1482"/>
                </a:lnTo>
                <a:lnTo>
                  <a:pt x="6811" y="1476"/>
                </a:lnTo>
                <a:lnTo>
                  <a:pt x="6821" y="1471"/>
                </a:lnTo>
                <a:lnTo>
                  <a:pt x="6831" y="1466"/>
                </a:lnTo>
                <a:lnTo>
                  <a:pt x="6842" y="1462"/>
                </a:lnTo>
                <a:lnTo>
                  <a:pt x="6853" y="1458"/>
                </a:lnTo>
                <a:lnTo>
                  <a:pt x="6865" y="1455"/>
                </a:lnTo>
                <a:lnTo>
                  <a:pt x="6876" y="1453"/>
                </a:lnTo>
                <a:lnTo>
                  <a:pt x="6888" y="1451"/>
                </a:lnTo>
                <a:lnTo>
                  <a:pt x="6901" y="1450"/>
                </a:lnTo>
                <a:lnTo>
                  <a:pt x="6913" y="1449"/>
                </a:lnTo>
                <a:lnTo>
                  <a:pt x="6926" y="1449"/>
                </a:lnTo>
                <a:lnTo>
                  <a:pt x="6940" y="1449"/>
                </a:lnTo>
                <a:lnTo>
                  <a:pt x="6952" y="1450"/>
                </a:lnTo>
                <a:lnTo>
                  <a:pt x="6964" y="1451"/>
                </a:lnTo>
                <a:lnTo>
                  <a:pt x="6975" y="1453"/>
                </a:lnTo>
                <a:lnTo>
                  <a:pt x="6987" y="1455"/>
                </a:lnTo>
                <a:lnTo>
                  <a:pt x="6998" y="1458"/>
                </a:lnTo>
                <a:lnTo>
                  <a:pt x="7008" y="1462"/>
                </a:lnTo>
                <a:lnTo>
                  <a:pt x="7019" y="1466"/>
                </a:lnTo>
                <a:lnTo>
                  <a:pt x="7029" y="1470"/>
                </a:lnTo>
                <a:lnTo>
                  <a:pt x="7039" y="1475"/>
                </a:lnTo>
                <a:lnTo>
                  <a:pt x="7048" y="1481"/>
                </a:lnTo>
                <a:lnTo>
                  <a:pt x="7058" y="1487"/>
                </a:lnTo>
                <a:lnTo>
                  <a:pt x="7067" y="1494"/>
                </a:lnTo>
                <a:lnTo>
                  <a:pt x="7075" y="1501"/>
                </a:lnTo>
                <a:lnTo>
                  <a:pt x="7084" y="1509"/>
                </a:lnTo>
                <a:lnTo>
                  <a:pt x="7092" y="1517"/>
                </a:lnTo>
                <a:lnTo>
                  <a:pt x="7100" y="1526"/>
                </a:lnTo>
                <a:lnTo>
                  <a:pt x="7107" y="1535"/>
                </a:lnTo>
                <a:lnTo>
                  <a:pt x="7114" y="1545"/>
                </a:lnTo>
                <a:lnTo>
                  <a:pt x="7120" y="1555"/>
                </a:lnTo>
                <a:lnTo>
                  <a:pt x="7126" y="1566"/>
                </a:lnTo>
                <a:lnTo>
                  <a:pt x="7131" y="1577"/>
                </a:lnTo>
                <a:lnTo>
                  <a:pt x="7137" y="1588"/>
                </a:lnTo>
                <a:lnTo>
                  <a:pt x="7141" y="1600"/>
                </a:lnTo>
                <a:lnTo>
                  <a:pt x="7145" y="1613"/>
                </a:lnTo>
                <a:lnTo>
                  <a:pt x="7148" y="1626"/>
                </a:lnTo>
                <a:lnTo>
                  <a:pt x="7151" y="1639"/>
                </a:lnTo>
                <a:lnTo>
                  <a:pt x="7153" y="1653"/>
                </a:lnTo>
                <a:lnTo>
                  <a:pt x="7155" y="1667"/>
                </a:lnTo>
                <a:lnTo>
                  <a:pt x="7156" y="1682"/>
                </a:lnTo>
                <a:lnTo>
                  <a:pt x="7157" y="1696"/>
                </a:lnTo>
                <a:lnTo>
                  <a:pt x="7157" y="1712"/>
                </a:lnTo>
                <a:lnTo>
                  <a:pt x="7157" y="1721"/>
                </a:lnTo>
                <a:lnTo>
                  <a:pt x="7157" y="1735"/>
                </a:lnTo>
                <a:lnTo>
                  <a:pt x="6779" y="1735"/>
                </a:lnTo>
                <a:lnTo>
                  <a:pt x="6780" y="1755"/>
                </a:lnTo>
                <a:lnTo>
                  <a:pt x="6783" y="1774"/>
                </a:lnTo>
                <a:lnTo>
                  <a:pt x="6787" y="1791"/>
                </a:lnTo>
                <a:lnTo>
                  <a:pt x="6793" y="1808"/>
                </a:lnTo>
                <a:lnTo>
                  <a:pt x="6799" y="1823"/>
                </a:lnTo>
                <a:lnTo>
                  <a:pt x="6807" y="1837"/>
                </a:lnTo>
                <a:lnTo>
                  <a:pt x="6816" y="1850"/>
                </a:lnTo>
                <a:lnTo>
                  <a:pt x="6826" y="1862"/>
                </a:lnTo>
                <a:lnTo>
                  <a:pt x="6836" y="1872"/>
                </a:lnTo>
                <a:lnTo>
                  <a:pt x="6848" y="1881"/>
                </a:lnTo>
                <a:lnTo>
                  <a:pt x="6860" y="1888"/>
                </a:lnTo>
                <a:lnTo>
                  <a:pt x="6873" y="1895"/>
                </a:lnTo>
                <a:lnTo>
                  <a:pt x="6886" y="1900"/>
                </a:lnTo>
                <a:lnTo>
                  <a:pt x="6901" y="1903"/>
                </a:lnTo>
                <a:lnTo>
                  <a:pt x="6915" y="1905"/>
                </a:lnTo>
                <a:lnTo>
                  <a:pt x="6931" y="1906"/>
                </a:lnTo>
                <a:lnTo>
                  <a:pt x="6943" y="1905"/>
                </a:lnTo>
                <a:lnTo>
                  <a:pt x="6954" y="1904"/>
                </a:lnTo>
                <a:lnTo>
                  <a:pt x="6965" y="1902"/>
                </a:lnTo>
                <a:lnTo>
                  <a:pt x="6975" y="1900"/>
                </a:lnTo>
                <a:lnTo>
                  <a:pt x="6985" y="1896"/>
                </a:lnTo>
                <a:lnTo>
                  <a:pt x="6995" y="1892"/>
                </a:lnTo>
                <a:lnTo>
                  <a:pt x="7003" y="1887"/>
                </a:lnTo>
                <a:lnTo>
                  <a:pt x="7012" y="1881"/>
                </a:lnTo>
                <a:lnTo>
                  <a:pt x="7020" y="1874"/>
                </a:lnTo>
                <a:lnTo>
                  <a:pt x="7028" y="1867"/>
                </a:lnTo>
                <a:lnTo>
                  <a:pt x="7035" y="1858"/>
                </a:lnTo>
                <a:lnTo>
                  <a:pt x="7042" y="1849"/>
                </a:lnTo>
                <a:lnTo>
                  <a:pt x="7048" y="1838"/>
                </a:lnTo>
                <a:lnTo>
                  <a:pt x="7054" y="1827"/>
                </a:lnTo>
                <a:lnTo>
                  <a:pt x="7060" y="1815"/>
                </a:lnTo>
                <a:lnTo>
                  <a:pt x="7065" y="1802"/>
                </a:lnTo>
                <a:close/>
                <a:moveTo>
                  <a:pt x="6783" y="1665"/>
                </a:moveTo>
                <a:lnTo>
                  <a:pt x="7066" y="1665"/>
                </a:lnTo>
                <a:lnTo>
                  <a:pt x="7064" y="1649"/>
                </a:lnTo>
                <a:lnTo>
                  <a:pt x="7061" y="1635"/>
                </a:lnTo>
                <a:lnTo>
                  <a:pt x="7058" y="1621"/>
                </a:lnTo>
                <a:lnTo>
                  <a:pt x="7055" y="1609"/>
                </a:lnTo>
                <a:lnTo>
                  <a:pt x="7050" y="1596"/>
                </a:lnTo>
                <a:lnTo>
                  <a:pt x="7045" y="1586"/>
                </a:lnTo>
                <a:lnTo>
                  <a:pt x="7040" y="1576"/>
                </a:lnTo>
                <a:lnTo>
                  <a:pt x="7033" y="1568"/>
                </a:lnTo>
                <a:lnTo>
                  <a:pt x="7023" y="1556"/>
                </a:lnTo>
                <a:lnTo>
                  <a:pt x="7011" y="1546"/>
                </a:lnTo>
                <a:lnTo>
                  <a:pt x="6999" y="1538"/>
                </a:lnTo>
                <a:lnTo>
                  <a:pt x="6987" y="1531"/>
                </a:lnTo>
                <a:lnTo>
                  <a:pt x="6973" y="1526"/>
                </a:lnTo>
                <a:lnTo>
                  <a:pt x="6959" y="1522"/>
                </a:lnTo>
                <a:lnTo>
                  <a:pt x="6943" y="1519"/>
                </a:lnTo>
                <a:lnTo>
                  <a:pt x="6927" y="1519"/>
                </a:lnTo>
                <a:lnTo>
                  <a:pt x="6912" y="1519"/>
                </a:lnTo>
                <a:lnTo>
                  <a:pt x="6898" y="1521"/>
                </a:lnTo>
                <a:lnTo>
                  <a:pt x="6885" y="1524"/>
                </a:lnTo>
                <a:lnTo>
                  <a:pt x="6872" y="1528"/>
                </a:lnTo>
                <a:lnTo>
                  <a:pt x="6860" y="1534"/>
                </a:lnTo>
                <a:lnTo>
                  <a:pt x="6849" y="1541"/>
                </a:lnTo>
                <a:lnTo>
                  <a:pt x="6838" y="1549"/>
                </a:lnTo>
                <a:lnTo>
                  <a:pt x="6828" y="1558"/>
                </a:lnTo>
                <a:lnTo>
                  <a:pt x="6818" y="1568"/>
                </a:lnTo>
                <a:lnTo>
                  <a:pt x="6810" y="1579"/>
                </a:lnTo>
                <a:lnTo>
                  <a:pt x="6803" y="1591"/>
                </a:lnTo>
                <a:lnTo>
                  <a:pt x="6797" y="1605"/>
                </a:lnTo>
                <a:lnTo>
                  <a:pt x="6792" y="1619"/>
                </a:lnTo>
                <a:lnTo>
                  <a:pt x="6788" y="1633"/>
                </a:lnTo>
                <a:lnTo>
                  <a:pt x="6785" y="1648"/>
                </a:lnTo>
                <a:lnTo>
                  <a:pt x="6783" y="1665"/>
                </a:lnTo>
                <a:close/>
                <a:moveTo>
                  <a:pt x="6855" y="1397"/>
                </a:moveTo>
                <a:lnTo>
                  <a:pt x="6918" y="1264"/>
                </a:lnTo>
                <a:lnTo>
                  <a:pt x="7032" y="1264"/>
                </a:lnTo>
                <a:lnTo>
                  <a:pt x="6926" y="1397"/>
                </a:lnTo>
                <a:lnTo>
                  <a:pt x="6855" y="1397"/>
                </a:lnTo>
                <a:close/>
                <a:moveTo>
                  <a:pt x="7479" y="1965"/>
                </a:moveTo>
                <a:lnTo>
                  <a:pt x="7479" y="1459"/>
                </a:lnTo>
                <a:lnTo>
                  <a:pt x="7556" y="1459"/>
                </a:lnTo>
                <a:lnTo>
                  <a:pt x="7556" y="1537"/>
                </a:lnTo>
                <a:lnTo>
                  <a:pt x="7571" y="1512"/>
                </a:lnTo>
                <a:lnTo>
                  <a:pt x="7585" y="1492"/>
                </a:lnTo>
                <a:lnTo>
                  <a:pt x="7592" y="1484"/>
                </a:lnTo>
                <a:lnTo>
                  <a:pt x="7598" y="1477"/>
                </a:lnTo>
                <a:lnTo>
                  <a:pt x="7605" y="1471"/>
                </a:lnTo>
                <a:lnTo>
                  <a:pt x="7611" y="1466"/>
                </a:lnTo>
                <a:lnTo>
                  <a:pt x="7617" y="1462"/>
                </a:lnTo>
                <a:lnTo>
                  <a:pt x="7624" y="1458"/>
                </a:lnTo>
                <a:lnTo>
                  <a:pt x="7630" y="1455"/>
                </a:lnTo>
                <a:lnTo>
                  <a:pt x="7637" y="1453"/>
                </a:lnTo>
                <a:lnTo>
                  <a:pt x="7644" y="1451"/>
                </a:lnTo>
                <a:lnTo>
                  <a:pt x="7651" y="1450"/>
                </a:lnTo>
                <a:lnTo>
                  <a:pt x="7659" y="1449"/>
                </a:lnTo>
                <a:lnTo>
                  <a:pt x="7666" y="1449"/>
                </a:lnTo>
                <a:lnTo>
                  <a:pt x="7677" y="1449"/>
                </a:lnTo>
                <a:lnTo>
                  <a:pt x="7688" y="1450"/>
                </a:lnTo>
                <a:lnTo>
                  <a:pt x="7699" y="1452"/>
                </a:lnTo>
                <a:lnTo>
                  <a:pt x="7710" y="1455"/>
                </a:lnTo>
                <a:lnTo>
                  <a:pt x="7721" y="1459"/>
                </a:lnTo>
                <a:lnTo>
                  <a:pt x="7732" y="1464"/>
                </a:lnTo>
                <a:lnTo>
                  <a:pt x="7744" y="1469"/>
                </a:lnTo>
                <a:lnTo>
                  <a:pt x="7755" y="1476"/>
                </a:lnTo>
                <a:lnTo>
                  <a:pt x="7723" y="1555"/>
                </a:lnTo>
                <a:lnTo>
                  <a:pt x="7716" y="1550"/>
                </a:lnTo>
                <a:lnTo>
                  <a:pt x="7708" y="1547"/>
                </a:lnTo>
                <a:lnTo>
                  <a:pt x="7700" y="1544"/>
                </a:lnTo>
                <a:lnTo>
                  <a:pt x="7692" y="1541"/>
                </a:lnTo>
                <a:lnTo>
                  <a:pt x="7685" y="1540"/>
                </a:lnTo>
                <a:lnTo>
                  <a:pt x="7677" y="1538"/>
                </a:lnTo>
                <a:lnTo>
                  <a:pt x="7669" y="1537"/>
                </a:lnTo>
                <a:lnTo>
                  <a:pt x="7661" y="1537"/>
                </a:lnTo>
                <a:lnTo>
                  <a:pt x="7654" y="1537"/>
                </a:lnTo>
                <a:lnTo>
                  <a:pt x="7648" y="1538"/>
                </a:lnTo>
                <a:lnTo>
                  <a:pt x="7641" y="1539"/>
                </a:lnTo>
                <a:lnTo>
                  <a:pt x="7635" y="1541"/>
                </a:lnTo>
                <a:lnTo>
                  <a:pt x="7629" y="1544"/>
                </a:lnTo>
                <a:lnTo>
                  <a:pt x="7623" y="1547"/>
                </a:lnTo>
                <a:lnTo>
                  <a:pt x="7617" y="1550"/>
                </a:lnTo>
                <a:lnTo>
                  <a:pt x="7611" y="1554"/>
                </a:lnTo>
                <a:lnTo>
                  <a:pt x="7606" y="1558"/>
                </a:lnTo>
                <a:lnTo>
                  <a:pt x="7601" y="1563"/>
                </a:lnTo>
                <a:lnTo>
                  <a:pt x="7596" y="1568"/>
                </a:lnTo>
                <a:lnTo>
                  <a:pt x="7592" y="1574"/>
                </a:lnTo>
                <a:lnTo>
                  <a:pt x="7588" y="1580"/>
                </a:lnTo>
                <a:lnTo>
                  <a:pt x="7585" y="1586"/>
                </a:lnTo>
                <a:lnTo>
                  <a:pt x="7582" y="1593"/>
                </a:lnTo>
                <a:lnTo>
                  <a:pt x="7579" y="1601"/>
                </a:lnTo>
                <a:lnTo>
                  <a:pt x="7576" y="1613"/>
                </a:lnTo>
                <a:lnTo>
                  <a:pt x="7573" y="1625"/>
                </a:lnTo>
                <a:lnTo>
                  <a:pt x="7571" y="1637"/>
                </a:lnTo>
                <a:lnTo>
                  <a:pt x="7569" y="1649"/>
                </a:lnTo>
                <a:lnTo>
                  <a:pt x="7566" y="1675"/>
                </a:lnTo>
                <a:lnTo>
                  <a:pt x="7565" y="1701"/>
                </a:lnTo>
                <a:lnTo>
                  <a:pt x="7565" y="1965"/>
                </a:lnTo>
                <a:lnTo>
                  <a:pt x="7479" y="1965"/>
                </a:lnTo>
                <a:close/>
                <a:moveTo>
                  <a:pt x="8121" y="1802"/>
                </a:moveTo>
                <a:lnTo>
                  <a:pt x="8211" y="1813"/>
                </a:lnTo>
                <a:lnTo>
                  <a:pt x="8205" y="1832"/>
                </a:lnTo>
                <a:lnTo>
                  <a:pt x="8198" y="1850"/>
                </a:lnTo>
                <a:lnTo>
                  <a:pt x="8190" y="1866"/>
                </a:lnTo>
                <a:lnTo>
                  <a:pt x="8181" y="1882"/>
                </a:lnTo>
                <a:lnTo>
                  <a:pt x="8171" y="1896"/>
                </a:lnTo>
                <a:lnTo>
                  <a:pt x="8160" y="1910"/>
                </a:lnTo>
                <a:lnTo>
                  <a:pt x="8147" y="1922"/>
                </a:lnTo>
                <a:lnTo>
                  <a:pt x="8133" y="1933"/>
                </a:lnTo>
                <a:lnTo>
                  <a:pt x="8118" y="1943"/>
                </a:lnTo>
                <a:lnTo>
                  <a:pt x="8102" y="1952"/>
                </a:lnTo>
                <a:lnTo>
                  <a:pt x="8086" y="1959"/>
                </a:lnTo>
                <a:lnTo>
                  <a:pt x="8068" y="1965"/>
                </a:lnTo>
                <a:lnTo>
                  <a:pt x="8050" y="1970"/>
                </a:lnTo>
                <a:lnTo>
                  <a:pt x="8030" y="1973"/>
                </a:lnTo>
                <a:lnTo>
                  <a:pt x="8010" y="1975"/>
                </a:lnTo>
                <a:lnTo>
                  <a:pt x="7988" y="1976"/>
                </a:lnTo>
                <a:lnTo>
                  <a:pt x="7975" y="1976"/>
                </a:lnTo>
                <a:lnTo>
                  <a:pt x="7962" y="1975"/>
                </a:lnTo>
                <a:lnTo>
                  <a:pt x="7949" y="1973"/>
                </a:lnTo>
                <a:lnTo>
                  <a:pt x="7935" y="1972"/>
                </a:lnTo>
                <a:lnTo>
                  <a:pt x="7923" y="1969"/>
                </a:lnTo>
                <a:lnTo>
                  <a:pt x="7911" y="1966"/>
                </a:lnTo>
                <a:lnTo>
                  <a:pt x="7900" y="1963"/>
                </a:lnTo>
                <a:lnTo>
                  <a:pt x="7888" y="1959"/>
                </a:lnTo>
                <a:lnTo>
                  <a:pt x="7878" y="1954"/>
                </a:lnTo>
                <a:lnTo>
                  <a:pt x="7867" y="1949"/>
                </a:lnTo>
                <a:lnTo>
                  <a:pt x="7857" y="1944"/>
                </a:lnTo>
                <a:lnTo>
                  <a:pt x="7848" y="1937"/>
                </a:lnTo>
                <a:lnTo>
                  <a:pt x="7838" y="1931"/>
                </a:lnTo>
                <a:lnTo>
                  <a:pt x="7829" y="1924"/>
                </a:lnTo>
                <a:lnTo>
                  <a:pt x="7821" y="1916"/>
                </a:lnTo>
                <a:lnTo>
                  <a:pt x="7812" y="1908"/>
                </a:lnTo>
                <a:lnTo>
                  <a:pt x="7804" y="1899"/>
                </a:lnTo>
                <a:lnTo>
                  <a:pt x="7797" y="1890"/>
                </a:lnTo>
                <a:lnTo>
                  <a:pt x="7790" y="1880"/>
                </a:lnTo>
                <a:lnTo>
                  <a:pt x="7784" y="1870"/>
                </a:lnTo>
                <a:lnTo>
                  <a:pt x="7778" y="1860"/>
                </a:lnTo>
                <a:lnTo>
                  <a:pt x="7773" y="1849"/>
                </a:lnTo>
                <a:lnTo>
                  <a:pt x="7768" y="1838"/>
                </a:lnTo>
                <a:lnTo>
                  <a:pt x="7764" y="1826"/>
                </a:lnTo>
                <a:lnTo>
                  <a:pt x="7760" y="1814"/>
                </a:lnTo>
                <a:lnTo>
                  <a:pt x="7757" y="1801"/>
                </a:lnTo>
                <a:lnTo>
                  <a:pt x="7754" y="1788"/>
                </a:lnTo>
                <a:lnTo>
                  <a:pt x="7752" y="1775"/>
                </a:lnTo>
                <a:lnTo>
                  <a:pt x="7750" y="1761"/>
                </a:lnTo>
                <a:lnTo>
                  <a:pt x="7749" y="1747"/>
                </a:lnTo>
                <a:lnTo>
                  <a:pt x="7748" y="1732"/>
                </a:lnTo>
                <a:lnTo>
                  <a:pt x="7748" y="1717"/>
                </a:lnTo>
                <a:lnTo>
                  <a:pt x="7748" y="1701"/>
                </a:lnTo>
                <a:lnTo>
                  <a:pt x="7749" y="1686"/>
                </a:lnTo>
                <a:lnTo>
                  <a:pt x="7750" y="1671"/>
                </a:lnTo>
                <a:lnTo>
                  <a:pt x="7752" y="1657"/>
                </a:lnTo>
                <a:lnTo>
                  <a:pt x="7754" y="1643"/>
                </a:lnTo>
                <a:lnTo>
                  <a:pt x="7757" y="1630"/>
                </a:lnTo>
                <a:lnTo>
                  <a:pt x="7760" y="1617"/>
                </a:lnTo>
                <a:lnTo>
                  <a:pt x="7764" y="1604"/>
                </a:lnTo>
                <a:lnTo>
                  <a:pt x="7768" y="1591"/>
                </a:lnTo>
                <a:lnTo>
                  <a:pt x="7773" y="1579"/>
                </a:lnTo>
                <a:lnTo>
                  <a:pt x="7778" y="1568"/>
                </a:lnTo>
                <a:lnTo>
                  <a:pt x="7784" y="1557"/>
                </a:lnTo>
                <a:lnTo>
                  <a:pt x="7791" y="1547"/>
                </a:lnTo>
                <a:lnTo>
                  <a:pt x="7798" y="1537"/>
                </a:lnTo>
                <a:lnTo>
                  <a:pt x="7805" y="1528"/>
                </a:lnTo>
                <a:lnTo>
                  <a:pt x="7813" y="1519"/>
                </a:lnTo>
                <a:lnTo>
                  <a:pt x="7821" y="1510"/>
                </a:lnTo>
                <a:lnTo>
                  <a:pt x="7830" y="1502"/>
                </a:lnTo>
                <a:lnTo>
                  <a:pt x="7839" y="1495"/>
                </a:lnTo>
                <a:lnTo>
                  <a:pt x="7848" y="1488"/>
                </a:lnTo>
                <a:lnTo>
                  <a:pt x="7858" y="1482"/>
                </a:lnTo>
                <a:lnTo>
                  <a:pt x="7868" y="1476"/>
                </a:lnTo>
                <a:lnTo>
                  <a:pt x="7878" y="1471"/>
                </a:lnTo>
                <a:lnTo>
                  <a:pt x="7888" y="1466"/>
                </a:lnTo>
                <a:lnTo>
                  <a:pt x="7899" y="1462"/>
                </a:lnTo>
                <a:lnTo>
                  <a:pt x="7910" y="1458"/>
                </a:lnTo>
                <a:lnTo>
                  <a:pt x="7921" y="1455"/>
                </a:lnTo>
                <a:lnTo>
                  <a:pt x="7933" y="1453"/>
                </a:lnTo>
                <a:lnTo>
                  <a:pt x="7946" y="1451"/>
                </a:lnTo>
                <a:lnTo>
                  <a:pt x="7958" y="1450"/>
                </a:lnTo>
                <a:lnTo>
                  <a:pt x="7971" y="1449"/>
                </a:lnTo>
                <a:lnTo>
                  <a:pt x="7984" y="1449"/>
                </a:lnTo>
                <a:lnTo>
                  <a:pt x="7996" y="1449"/>
                </a:lnTo>
                <a:lnTo>
                  <a:pt x="8008" y="1450"/>
                </a:lnTo>
                <a:lnTo>
                  <a:pt x="8020" y="1451"/>
                </a:lnTo>
                <a:lnTo>
                  <a:pt x="8032" y="1453"/>
                </a:lnTo>
                <a:lnTo>
                  <a:pt x="8043" y="1455"/>
                </a:lnTo>
                <a:lnTo>
                  <a:pt x="8054" y="1458"/>
                </a:lnTo>
                <a:lnTo>
                  <a:pt x="8065" y="1462"/>
                </a:lnTo>
                <a:lnTo>
                  <a:pt x="8075" y="1466"/>
                </a:lnTo>
                <a:lnTo>
                  <a:pt x="8086" y="1470"/>
                </a:lnTo>
                <a:lnTo>
                  <a:pt x="8095" y="1475"/>
                </a:lnTo>
                <a:lnTo>
                  <a:pt x="8105" y="1481"/>
                </a:lnTo>
                <a:lnTo>
                  <a:pt x="8114" y="1487"/>
                </a:lnTo>
                <a:lnTo>
                  <a:pt x="8123" y="1494"/>
                </a:lnTo>
                <a:lnTo>
                  <a:pt x="8132" y="1501"/>
                </a:lnTo>
                <a:lnTo>
                  <a:pt x="8142" y="1509"/>
                </a:lnTo>
                <a:lnTo>
                  <a:pt x="8150" y="1517"/>
                </a:lnTo>
                <a:lnTo>
                  <a:pt x="8157" y="1526"/>
                </a:lnTo>
                <a:lnTo>
                  <a:pt x="8165" y="1535"/>
                </a:lnTo>
                <a:lnTo>
                  <a:pt x="8171" y="1545"/>
                </a:lnTo>
                <a:lnTo>
                  <a:pt x="8178" y="1555"/>
                </a:lnTo>
                <a:lnTo>
                  <a:pt x="8183" y="1566"/>
                </a:lnTo>
                <a:lnTo>
                  <a:pt x="8189" y="1577"/>
                </a:lnTo>
                <a:lnTo>
                  <a:pt x="8193" y="1588"/>
                </a:lnTo>
                <a:lnTo>
                  <a:pt x="8198" y="1600"/>
                </a:lnTo>
                <a:lnTo>
                  <a:pt x="8201" y="1613"/>
                </a:lnTo>
                <a:lnTo>
                  <a:pt x="8205" y="1626"/>
                </a:lnTo>
                <a:lnTo>
                  <a:pt x="8207" y="1639"/>
                </a:lnTo>
                <a:lnTo>
                  <a:pt x="8210" y="1653"/>
                </a:lnTo>
                <a:lnTo>
                  <a:pt x="8211" y="1667"/>
                </a:lnTo>
                <a:lnTo>
                  <a:pt x="8213" y="1682"/>
                </a:lnTo>
                <a:lnTo>
                  <a:pt x="8213" y="1696"/>
                </a:lnTo>
                <a:lnTo>
                  <a:pt x="8214" y="1712"/>
                </a:lnTo>
                <a:lnTo>
                  <a:pt x="8214" y="1721"/>
                </a:lnTo>
                <a:lnTo>
                  <a:pt x="8213" y="1735"/>
                </a:lnTo>
                <a:lnTo>
                  <a:pt x="7835" y="1735"/>
                </a:lnTo>
                <a:lnTo>
                  <a:pt x="7837" y="1755"/>
                </a:lnTo>
                <a:lnTo>
                  <a:pt x="7840" y="1774"/>
                </a:lnTo>
                <a:lnTo>
                  <a:pt x="7844" y="1791"/>
                </a:lnTo>
                <a:lnTo>
                  <a:pt x="7849" y="1808"/>
                </a:lnTo>
                <a:lnTo>
                  <a:pt x="7856" y="1823"/>
                </a:lnTo>
                <a:lnTo>
                  <a:pt x="7863" y="1837"/>
                </a:lnTo>
                <a:lnTo>
                  <a:pt x="7872" y="1850"/>
                </a:lnTo>
                <a:lnTo>
                  <a:pt x="7882" y="1862"/>
                </a:lnTo>
                <a:lnTo>
                  <a:pt x="7893" y="1872"/>
                </a:lnTo>
                <a:lnTo>
                  <a:pt x="7905" y="1881"/>
                </a:lnTo>
                <a:lnTo>
                  <a:pt x="7917" y="1888"/>
                </a:lnTo>
                <a:lnTo>
                  <a:pt x="7930" y="1895"/>
                </a:lnTo>
                <a:lnTo>
                  <a:pt x="7944" y="1900"/>
                </a:lnTo>
                <a:lnTo>
                  <a:pt x="7958" y="1903"/>
                </a:lnTo>
                <a:lnTo>
                  <a:pt x="7973" y="1905"/>
                </a:lnTo>
                <a:lnTo>
                  <a:pt x="7988" y="1906"/>
                </a:lnTo>
                <a:lnTo>
                  <a:pt x="8000" y="1905"/>
                </a:lnTo>
                <a:lnTo>
                  <a:pt x="8011" y="1904"/>
                </a:lnTo>
                <a:lnTo>
                  <a:pt x="8022" y="1902"/>
                </a:lnTo>
                <a:lnTo>
                  <a:pt x="8032" y="1900"/>
                </a:lnTo>
                <a:lnTo>
                  <a:pt x="8042" y="1896"/>
                </a:lnTo>
                <a:lnTo>
                  <a:pt x="8051" y="1892"/>
                </a:lnTo>
                <a:lnTo>
                  <a:pt x="8060" y="1887"/>
                </a:lnTo>
                <a:lnTo>
                  <a:pt x="8069" y="1881"/>
                </a:lnTo>
                <a:lnTo>
                  <a:pt x="8077" y="1874"/>
                </a:lnTo>
                <a:lnTo>
                  <a:pt x="8084" y="1867"/>
                </a:lnTo>
                <a:lnTo>
                  <a:pt x="8092" y="1858"/>
                </a:lnTo>
                <a:lnTo>
                  <a:pt x="8098" y="1849"/>
                </a:lnTo>
                <a:lnTo>
                  <a:pt x="8105" y="1838"/>
                </a:lnTo>
                <a:lnTo>
                  <a:pt x="8111" y="1827"/>
                </a:lnTo>
                <a:lnTo>
                  <a:pt x="8116" y="1815"/>
                </a:lnTo>
                <a:lnTo>
                  <a:pt x="8121" y="1802"/>
                </a:lnTo>
                <a:close/>
                <a:moveTo>
                  <a:pt x="7840" y="1665"/>
                </a:moveTo>
                <a:lnTo>
                  <a:pt x="8122" y="1665"/>
                </a:lnTo>
                <a:lnTo>
                  <a:pt x="8120" y="1649"/>
                </a:lnTo>
                <a:lnTo>
                  <a:pt x="8118" y="1635"/>
                </a:lnTo>
                <a:lnTo>
                  <a:pt x="8115" y="1621"/>
                </a:lnTo>
                <a:lnTo>
                  <a:pt x="8111" y="1609"/>
                </a:lnTo>
                <a:lnTo>
                  <a:pt x="8107" y="1596"/>
                </a:lnTo>
                <a:lnTo>
                  <a:pt x="8102" y="1586"/>
                </a:lnTo>
                <a:lnTo>
                  <a:pt x="8096" y="1576"/>
                </a:lnTo>
                <a:lnTo>
                  <a:pt x="8090" y="1568"/>
                </a:lnTo>
                <a:lnTo>
                  <a:pt x="8079" y="1556"/>
                </a:lnTo>
                <a:lnTo>
                  <a:pt x="8068" y="1546"/>
                </a:lnTo>
                <a:lnTo>
                  <a:pt x="8056" y="1538"/>
                </a:lnTo>
                <a:lnTo>
                  <a:pt x="8043" y="1531"/>
                </a:lnTo>
                <a:lnTo>
                  <a:pt x="8030" y="1526"/>
                </a:lnTo>
                <a:lnTo>
                  <a:pt x="8015" y="1522"/>
                </a:lnTo>
                <a:lnTo>
                  <a:pt x="8000" y="1519"/>
                </a:lnTo>
                <a:lnTo>
                  <a:pt x="7984" y="1519"/>
                </a:lnTo>
                <a:lnTo>
                  <a:pt x="7970" y="1519"/>
                </a:lnTo>
                <a:lnTo>
                  <a:pt x="7956" y="1521"/>
                </a:lnTo>
                <a:lnTo>
                  <a:pt x="7943" y="1524"/>
                </a:lnTo>
                <a:lnTo>
                  <a:pt x="7929" y="1528"/>
                </a:lnTo>
                <a:lnTo>
                  <a:pt x="7917" y="1534"/>
                </a:lnTo>
                <a:lnTo>
                  <a:pt x="7906" y="1541"/>
                </a:lnTo>
                <a:lnTo>
                  <a:pt x="7895" y="1549"/>
                </a:lnTo>
                <a:lnTo>
                  <a:pt x="7884" y="1558"/>
                </a:lnTo>
                <a:lnTo>
                  <a:pt x="7875" y="1568"/>
                </a:lnTo>
                <a:lnTo>
                  <a:pt x="7867" y="1579"/>
                </a:lnTo>
                <a:lnTo>
                  <a:pt x="7859" y="1591"/>
                </a:lnTo>
                <a:lnTo>
                  <a:pt x="7853" y="1605"/>
                </a:lnTo>
                <a:lnTo>
                  <a:pt x="7848" y="1619"/>
                </a:lnTo>
                <a:lnTo>
                  <a:pt x="7844" y="1633"/>
                </a:lnTo>
                <a:lnTo>
                  <a:pt x="7842" y="1648"/>
                </a:lnTo>
                <a:lnTo>
                  <a:pt x="7840" y="1665"/>
                </a:lnTo>
                <a:close/>
                <a:moveTo>
                  <a:pt x="8289" y="2160"/>
                </a:moveTo>
                <a:lnTo>
                  <a:pt x="8289" y="1459"/>
                </a:lnTo>
                <a:lnTo>
                  <a:pt x="8368" y="1459"/>
                </a:lnTo>
                <a:lnTo>
                  <a:pt x="8368" y="1526"/>
                </a:lnTo>
                <a:lnTo>
                  <a:pt x="8375" y="1516"/>
                </a:lnTo>
                <a:lnTo>
                  <a:pt x="8382" y="1508"/>
                </a:lnTo>
                <a:lnTo>
                  <a:pt x="8390" y="1499"/>
                </a:lnTo>
                <a:lnTo>
                  <a:pt x="8397" y="1492"/>
                </a:lnTo>
                <a:lnTo>
                  <a:pt x="8405" y="1485"/>
                </a:lnTo>
                <a:lnTo>
                  <a:pt x="8413" y="1479"/>
                </a:lnTo>
                <a:lnTo>
                  <a:pt x="8422" y="1473"/>
                </a:lnTo>
                <a:lnTo>
                  <a:pt x="8430" y="1468"/>
                </a:lnTo>
                <a:lnTo>
                  <a:pt x="8439" y="1463"/>
                </a:lnTo>
                <a:lnTo>
                  <a:pt x="8449" y="1459"/>
                </a:lnTo>
                <a:lnTo>
                  <a:pt x="8458" y="1456"/>
                </a:lnTo>
                <a:lnTo>
                  <a:pt x="8469" y="1453"/>
                </a:lnTo>
                <a:lnTo>
                  <a:pt x="8479" y="1451"/>
                </a:lnTo>
                <a:lnTo>
                  <a:pt x="8491" y="1450"/>
                </a:lnTo>
                <a:lnTo>
                  <a:pt x="8502" y="1449"/>
                </a:lnTo>
                <a:lnTo>
                  <a:pt x="8514" y="1449"/>
                </a:lnTo>
                <a:lnTo>
                  <a:pt x="8530" y="1449"/>
                </a:lnTo>
                <a:lnTo>
                  <a:pt x="8547" y="1451"/>
                </a:lnTo>
                <a:lnTo>
                  <a:pt x="8562" y="1453"/>
                </a:lnTo>
                <a:lnTo>
                  <a:pt x="8576" y="1457"/>
                </a:lnTo>
                <a:lnTo>
                  <a:pt x="8590" y="1461"/>
                </a:lnTo>
                <a:lnTo>
                  <a:pt x="8604" y="1467"/>
                </a:lnTo>
                <a:lnTo>
                  <a:pt x="8617" y="1474"/>
                </a:lnTo>
                <a:lnTo>
                  <a:pt x="8629" y="1482"/>
                </a:lnTo>
                <a:lnTo>
                  <a:pt x="8641" y="1490"/>
                </a:lnTo>
                <a:lnTo>
                  <a:pt x="8652" y="1500"/>
                </a:lnTo>
                <a:lnTo>
                  <a:pt x="8663" y="1510"/>
                </a:lnTo>
                <a:lnTo>
                  <a:pt x="8673" y="1522"/>
                </a:lnTo>
                <a:lnTo>
                  <a:pt x="8682" y="1534"/>
                </a:lnTo>
                <a:lnTo>
                  <a:pt x="8690" y="1547"/>
                </a:lnTo>
                <a:lnTo>
                  <a:pt x="8697" y="1561"/>
                </a:lnTo>
                <a:lnTo>
                  <a:pt x="8704" y="1575"/>
                </a:lnTo>
                <a:lnTo>
                  <a:pt x="8710" y="1591"/>
                </a:lnTo>
                <a:lnTo>
                  <a:pt x="8715" y="1607"/>
                </a:lnTo>
                <a:lnTo>
                  <a:pt x="8719" y="1623"/>
                </a:lnTo>
                <a:lnTo>
                  <a:pt x="8723" y="1640"/>
                </a:lnTo>
                <a:lnTo>
                  <a:pt x="8725" y="1656"/>
                </a:lnTo>
                <a:lnTo>
                  <a:pt x="8727" y="1674"/>
                </a:lnTo>
                <a:lnTo>
                  <a:pt x="8729" y="1691"/>
                </a:lnTo>
                <a:lnTo>
                  <a:pt x="8729" y="1709"/>
                </a:lnTo>
                <a:lnTo>
                  <a:pt x="8729" y="1728"/>
                </a:lnTo>
                <a:lnTo>
                  <a:pt x="8727" y="1747"/>
                </a:lnTo>
                <a:lnTo>
                  <a:pt x="8725" y="1765"/>
                </a:lnTo>
                <a:lnTo>
                  <a:pt x="8722" y="1782"/>
                </a:lnTo>
                <a:lnTo>
                  <a:pt x="8718" y="1799"/>
                </a:lnTo>
                <a:lnTo>
                  <a:pt x="8713" y="1816"/>
                </a:lnTo>
                <a:lnTo>
                  <a:pt x="8708" y="1832"/>
                </a:lnTo>
                <a:lnTo>
                  <a:pt x="8701" y="1848"/>
                </a:lnTo>
                <a:lnTo>
                  <a:pt x="8694" y="1863"/>
                </a:lnTo>
                <a:lnTo>
                  <a:pt x="8686" y="1877"/>
                </a:lnTo>
                <a:lnTo>
                  <a:pt x="8677" y="1890"/>
                </a:lnTo>
                <a:lnTo>
                  <a:pt x="8667" y="1903"/>
                </a:lnTo>
                <a:lnTo>
                  <a:pt x="8657" y="1914"/>
                </a:lnTo>
                <a:lnTo>
                  <a:pt x="8645" y="1925"/>
                </a:lnTo>
                <a:lnTo>
                  <a:pt x="8633" y="1934"/>
                </a:lnTo>
                <a:lnTo>
                  <a:pt x="8621" y="1943"/>
                </a:lnTo>
                <a:lnTo>
                  <a:pt x="8607" y="1951"/>
                </a:lnTo>
                <a:lnTo>
                  <a:pt x="8594" y="1957"/>
                </a:lnTo>
                <a:lnTo>
                  <a:pt x="8580" y="1963"/>
                </a:lnTo>
                <a:lnTo>
                  <a:pt x="8566" y="1968"/>
                </a:lnTo>
                <a:lnTo>
                  <a:pt x="8552" y="1971"/>
                </a:lnTo>
                <a:lnTo>
                  <a:pt x="8537" y="1974"/>
                </a:lnTo>
                <a:lnTo>
                  <a:pt x="8523" y="1975"/>
                </a:lnTo>
                <a:lnTo>
                  <a:pt x="8508" y="1976"/>
                </a:lnTo>
                <a:lnTo>
                  <a:pt x="8498" y="1976"/>
                </a:lnTo>
                <a:lnTo>
                  <a:pt x="8487" y="1975"/>
                </a:lnTo>
                <a:lnTo>
                  <a:pt x="8477" y="1973"/>
                </a:lnTo>
                <a:lnTo>
                  <a:pt x="8468" y="1971"/>
                </a:lnTo>
                <a:lnTo>
                  <a:pt x="8458" y="1969"/>
                </a:lnTo>
                <a:lnTo>
                  <a:pt x="8449" y="1966"/>
                </a:lnTo>
                <a:lnTo>
                  <a:pt x="8440" y="1962"/>
                </a:lnTo>
                <a:lnTo>
                  <a:pt x="8432" y="1958"/>
                </a:lnTo>
                <a:lnTo>
                  <a:pt x="8415" y="1948"/>
                </a:lnTo>
                <a:lnTo>
                  <a:pt x="8401" y="1937"/>
                </a:lnTo>
                <a:lnTo>
                  <a:pt x="8388" y="1926"/>
                </a:lnTo>
                <a:lnTo>
                  <a:pt x="8376" y="1912"/>
                </a:lnTo>
                <a:lnTo>
                  <a:pt x="8376" y="2160"/>
                </a:lnTo>
                <a:lnTo>
                  <a:pt x="8289" y="2160"/>
                </a:lnTo>
                <a:close/>
                <a:moveTo>
                  <a:pt x="8368" y="1716"/>
                </a:moveTo>
                <a:lnTo>
                  <a:pt x="8369" y="1739"/>
                </a:lnTo>
                <a:lnTo>
                  <a:pt x="8371" y="1761"/>
                </a:lnTo>
                <a:lnTo>
                  <a:pt x="8374" y="1781"/>
                </a:lnTo>
                <a:lnTo>
                  <a:pt x="8378" y="1800"/>
                </a:lnTo>
                <a:lnTo>
                  <a:pt x="8383" y="1817"/>
                </a:lnTo>
                <a:lnTo>
                  <a:pt x="8390" y="1833"/>
                </a:lnTo>
                <a:lnTo>
                  <a:pt x="8398" y="1847"/>
                </a:lnTo>
                <a:lnTo>
                  <a:pt x="8407" y="1859"/>
                </a:lnTo>
                <a:lnTo>
                  <a:pt x="8417" y="1870"/>
                </a:lnTo>
                <a:lnTo>
                  <a:pt x="8428" y="1880"/>
                </a:lnTo>
                <a:lnTo>
                  <a:pt x="8439" y="1888"/>
                </a:lnTo>
                <a:lnTo>
                  <a:pt x="8451" y="1894"/>
                </a:lnTo>
                <a:lnTo>
                  <a:pt x="8463" y="1899"/>
                </a:lnTo>
                <a:lnTo>
                  <a:pt x="8476" y="1903"/>
                </a:lnTo>
                <a:lnTo>
                  <a:pt x="8489" y="1905"/>
                </a:lnTo>
                <a:lnTo>
                  <a:pt x="8503" y="1906"/>
                </a:lnTo>
                <a:lnTo>
                  <a:pt x="8517" y="1905"/>
                </a:lnTo>
                <a:lnTo>
                  <a:pt x="8530" y="1903"/>
                </a:lnTo>
                <a:lnTo>
                  <a:pt x="8544" y="1899"/>
                </a:lnTo>
                <a:lnTo>
                  <a:pt x="8556" y="1894"/>
                </a:lnTo>
                <a:lnTo>
                  <a:pt x="8568" y="1887"/>
                </a:lnTo>
                <a:lnTo>
                  <a:pt x="8580" y="1879"/>
                </a:lnTo>
                <a:lnTo>
                  <a:pt x="8591" y="1869"/>
                </a:lnTo>
                <a:lnTo>
                  <a:pt x="8601" y="1858"/>
                </a:lnTo>
                <a:lnTo>
                  <a:pt x="8610" y="1845"/>
                </a:lnTo>
                <a:lnTo>
                  <a:pt x="8619" y="1830"/>
                </a:lnTo>
                <a:lnTo>
                  <a:pt x="8626" y="1814"/>
                </a:lnTo>
                <a:lnTo>
                  <a:pt x="8631" y="1796"/>
                </a:lnTo>
                <a:lnTo>
                  <a:pt x="8636" y="1777"/>
                </a:lnTo>
                <a:lnTo>
                  <a:pt x="8639" y="1756"/>
                </a:lnTo>
                <a:lnTo>
                  <a:pt x="8641" y="1733"/>
                </a:lnTo>
                <a:lnTo>
                  <a:pt x="8641" y="1709"/>
                </a:lnTo>
                <a:lnTo>
                  <a:pt x="8641" y="1685"/>
                </a:lnTo>
                <a:lnTo>
                  <a:pt x="8639" y="1663"/>
                </a:lnTo>
                <a:lnTo>
                  <a:pt x="8636" y="1643"/>
                </a:lnTo>
                <a:lnTo>
                  <a:pt x="8632" y="1624"/>
                </a:lnTo>
                <a:lnTo>
                  <a:pt x="8626" y="1607"/>
                </a:lnTo>
                <a:lnTo>
                  <a:pt x="8619" y="1590"/>
                </a:lnTo>
                <a:lnTo>
                  <a:pt x="8611" y="1576"/>
                </a:lnTo>
                <a:lnTo>
                  <a:pt x="8602" y="1563"/>
                </a:lnTo>
                <a:lnTo>
                  <a:pt x="8592" y="1552"/>
                </a:lnTo>
                <a:lnTo>
                  <a:pt x="8581" y="1543"/>
                </a:lnTo>
                <a:lnTo>
                  <a:pt x="8570" y="1534"/>
                </a:lnTo>
                <a:lnTo>
                  <a:pt x="8558" y="1528"/>
                </a:lnTo>
                <a:lnTo>
                  <a:pt x="8546" y="1522"/>
                </a:lnTo>
                <a:lnTo>
                  <a:pt x="8533" y="1519"/>
                </a:lnTo>
                <a:lnTo>
                  <a:pt x="8520" y="1516"/>
                </a:lnTo>
                <a:lnTo>
                  <a:pt x="8506" y="1516"/>
                </a:lnTo>
                <a:lnTo>
                  <a:pt x="8493" y="1516"/>
                </a:lnTo>
                <a:lnTo>
                  <a:pt x="8480" y="1519"/>
                </a:lnTo>
                <a:lnTo>
                  <a:pt x="8467" y="1523"/>
                </a:lnTo>
                <a:lnTo>
                  <a:pt x="8455" y="1528"/>
                </a:lnTo>
                <a:lnTo>
                  <a:pt x="8443" y="1536"/>
                </a:lnTo>
                <a:lnTo>
                  <a:pt x="8432" y="1544"/>
                </a:lnTo>
                <a:lnTo>
                  <a:pt x="8421" y="1555"/>
                </a:lnTo>
                <a:lnTo>
                  <a:pt x="8410" y="1567"/>
                </a:lnTo>
                <a:lnTo>
                  <a:pt x="8400" y="1580"/>
                </a:lnTo>
                <a:lnTo>
                  <a:pt x="8392" y="1595"/>
                </a:lnTo>
                <a:lnTo>
                  <a:pt x="8384" y="1612"/>
                </a:lnTo>
                <a:lnTo>
                  <a:pt x="8379" y="1630"/>
                </a:lnTo>
                <a:lnTo>
                  <a:pt x="8374" y="1649"/>
                </a:lnTo>
                <a:lnTo>
                  <a:pt x="8371" y="1670"/>
                </a:lnTo>
                <a:lnTo>
                  <a:pt x="8369" y="1692"/>
                </a:lnTo>
                <a:lnTo>
                  <a:pt x="8368" y="1716"/>
                </a:lnTo>
                <a:close/>
                <a:moveTo>
                  <a:pt x="9134" y="1965"/>
                </a:moveTo>
                <a:lnTo>
                  <a:pt x="9134" y="1890"/>
                </a:lnTo>
                <a:lnTo>
                  <a:pt x="9127" y="1900"/>
                </a:lnTo>
                <a:lnTo>
                  <a:pt x="9119" y="1910"/>
                </a:lnTo>
                <a:lnTo>
                  <a:pt x="9111" y="1919"/>
                </a:lnTo>
                <a:lnTo>
                  <a:pt x="9102" y="1928"/>
                </a:lnTo>
                <a:lnTo>
                  <a:pt x="9094" y="1935"/>
                </a:lnTo>
                <a:lnTo>
                  <a:pt x="9084" y="1942"/>
                </a:lnTo>
                <a:lnTo>
                  <a:pt x="9075" y="1949"/>
                </a:lnTo>
                <a:lnTo>
                  <a:pt x="9065" y="1954"/>
                </a:lnTo>
                <a:lnTo>
                  <a:pt x="9055" y="1959"/>
                </a:lnTo>
                <a:lnTo>
                  <a:pt x="9044" y="1964"/>
                </a:lnTo>
                <a:lnTo>
                  <a:pt x="9034" y="1967"/>
                </a:lnTo>
                <a:lnTo>
                  <a:pt x="9023" y="1970"/>
                </a:lnTo>
                <a:lnTo>
                  <a:pt x="9011" y="1973"/>
                </a:lnTo>
                <a:lnTo>
                  <a:pt x="8999" y="1974"/>
                </a:lnTo>
                <a:lnTo>
                  <a:pt x="8987" y="1975"/>
                </a:lnTo>
                <a:lnTo>
                  <a:pt x="8975" y="1976"/>
                </a:lnTo>
                <a:lnTo>
                  <a:pt x="8964" y="1976"/>
                </a:lnTo>
                <a:lnTo>
                  <a:pt x="8953" y="1975"/>
                </a:lnTo>
                <a:lnTo>
                  <a:pt x="8941" y="1973"/>
                </a:lnTo>
                <a:lnTo>
                  <a:pt x="8931" y="1972"/>
                </a:lnTo>
                <a:lnTo>
                  <a:pt x="8920" y="1969"/>
                </a:lnTo>
                <a:lnTo>
                  <a:pt x="8910" y="1966"/>
                </a:lnTo>
                <a:lnTo>
                  <a:pt x="8900" y="1963"/>
                </a:lnTo>
                <a:lnTo>
                  <a:pt x="8891" y="1959"/>
                </a:lnTo>
                <a:lnTo>
                  <a:pt x="8881" y="1954"/>
                </a:lnTo>
                <a:lnTo>
                  <a:pt x="8872" y="1950"/>
                </a:lnTo>
                <a:lnTo>
                  <a:pt x="8864" y="1945"/>
                </a:lnTo>
                <a:lnTo>
                  <a:pt x="8857" y="1939"/>
                </a:lnTo>
                <a:lnTo>
                  <a:pt x="8850" y="1934"/>
                </a:lnTo>
                <a:lnTo>
                  <a:pt x="8844" y="1928"/>
                </a:lnTo>
                <a:lnTo>
                  <a:pt x="8838" y="1922"/>
                </a:lnTo>
                <a:lnTo>
                  <a:pt x="8833" y="1916"/>
                </a:lnTo>
                <a:lnTo>
                  <a:pt x="8824" y="1902"/>
                </a:lnTo>
                <a:lnTo>
                  <a:pt x="8817" y="1887"/>
                </a:lnTo>
                <a:lnTo>
                  <a:pt x="8811" y="1870"/>
                </a:lnTo>
                <a:lnTo>
                  <a:pt x="8807" y="1852"/>
                </a:lnTo>
                <a:lnTo>
                  <a:pt x="8805" y="1838"/>
                </a:lnTo>
                <a:lnTo>
                  <a:pt x="8803" y="1820"/>
                </a:lnTo>
                <a:lnTo>
                  <a:pt x="8802" y="1798"/>
                </a:lnTo>
                <a:lnTo>
                  <a:pt x="8802" y="1773"/>
                </a:lnTo>
                <a:lnTo>
                  <a:pt x="8802" y="1459"/>
                </a:lnTo>
                <a:lnTo>
                  <a:pt x="8887" y="1459"/>
                </a:lnTo>
                <a:lnTo>
                  <a:pt x="8887" y="1740"/>
                </a:lnTo>
                <a:lnTo>
                  <a:pt x="8888" y="1770"/>
                </a:lnTo>
                <a:lnTo>
                  <a:pt x="8889" y="1796"/>
                </a:lnTo>
                <a:lnTo>
                  <a:pt x="8890" y="1815"/>
                </a:lnTo>
                <a:lnTo>
                  <a:pt x="8892" y="1830"/>
                </a:lnTo>
                <a:lnTo>
                  <a:pt x="8895" y="1838"/>
                </a:lnTo>
                <a:lnTo>
                  <a:pt x="8898" y="1846"/>
                </a:lnTo>
                <a:lnTo>
                  <a:pt x="8901" y="1853"/>
                </a:lnTo>
                <a:lnTo>
                  <a:pt x="8905" y="1860"/>
                </a:lnTo>
                <a:lnTo>
                  <a:pt x="8910" y="1866"/>
                </a:lnTo>
                <a:lnTo>
                  <a:pt x="8915" y="1872"/>
                </a:lnTo>
                <a:lnTo>
                  <a:pt x="8920" y="1878"/>
                </a:lnTo>
                <a:lnTo>
                  <a:pt x="8927" y="1883"/>
                </a:lnTo>
                <a:lnTo>
                  <a:pt x="8933" y="1887"/>
                </a:lnTo>
                <a:lnTo>
                  <a:pt x="8940" y="1891"/>
                </a:lnTo>
                <a:lnTo>
                  <a:pt x="8949" y="1894"/>
                </a:lnTo>
                <a:lnTo>
                  <a:pt x="8957" y="1897"/>
                </a:lnTo>
                <a:lnTo>
                  <a:pt x="8965" y="1899"/>
                </a:lnTo>
                <a:lnTo>
                  <a:pt x="8974" y="1901"/>
                </a:lnTo>
                <a:lnTo>
                  <a:pt x="8983" y="1902"/>
                </a:lnTo>
                <a:lnTo>
                  <a:pt x="8992" y="1902"/>
                </a:lnTo>
                <a:lnTo>
                  <a:pt x="9002" y="1902"/>
                </a:lnTo>
                <a:lnTo>
                  <a:pt x="9011" y="1901"/>
                </a:lnTo>
                <a:lnTo>
                  <a:pt x="9020" y="1899"/>
                </a:lnTo>
                <a:lnTo>
                  <a:pt x="9029" y="1897"/>
                </a:lnTo>
                <a:lnTo>
                  <a:pt x="9038" y="1894"/>
                </a:lnTo>
                <a:lnTo>
                  <a:pt x="9047" y="1891"/>
                </a:lnTo>
                <a:lnTo>
                  <a:pt x="9056" y="1887"/>
                </a:lnTo>
                <a:lnTo>
                  <a:pt x="9064" y="1882"/>
                </a:lnTo>
                <a:lnTo>
                  <a:pt x="9072" y="1877"/>
                </a:lnTo>
                <a:lnTo>
                  <a:pt x="9080" y="1871"/>
                </a:lnTo>
                <a:lnTo>
                  <a:pt x="9086" y="1865"/>
                </a:lnTo>
                <a:lnTo>
                  <a:pt x="9093" y="1859"/>
                </a:lnTo>
                <a:lnTo>
                  <a:pt x="9098" y="1852"/>
                </a:lnTo>
                <a:lnTo>
                  <a:pt x="9103" y="1845"/>
                </a:lnTo>
                <a:lnTo>
                  <a:pt x="9108" y="1837"/>
                </a:lnTo>
                <a:lnTo>
                  <a:pt x="9112" y="1829"/>
                </a:lnTo>
                <a:lnTo>
                  <a:pt x="9115" y="1820"/>
                </a:lnTo>
                <a:lnTo>
                  <a:pt x="9118" y="1810"/>
                </a:lnTo>
                <a:lnTo>
                  <a:pt x="9120" y="1799"/>
                </a:lnTo>
                <a:lnTo>
                  <a:pt x="9122" y="1787"/>
                </a:lnTo>
                <a:lnTo>
                  <a:pt x="9125" y="1760"/>
                </a:lnTo>
                <a:lnTo>
                  <a:pt x="9126" y="1730"/>
                </a:lnTo>
                <a:lnTo>
                  <a:pt x="9126" y="1459"/>
                </a:lnTo>
                <a:lnTo>
                  <a:pt x="9212" y="1459"/>
                </a:lnTo>
                <a:lnTo>
                  <a:pt x="9212" y="1965"/>
                </a:lnTo>
                <a:lnTo>
                  <a:pt x="9134" y="1965"/>
                </a:lnTo>
                <a:close/>
                <a:moveTo>
                  <a:pt x="9397" y="1965"/>
                </a:moveTo>
                <a:lnTo>
                  <a:pt x="9316" y="1965"/>
                </a:lnTo>
                <a:lnTo>
                  <a:pt x="9316" y="1268"/>
                </a:lnTo>
                <a:lnTo>
                  <a:pt x="9403" y="1268"/>
                </a:lnTo>
                <a:lnTo>
                  <a:pt x="9403" y="1516"/>
                </a:lnTo>
                <a:lnTo>
                  <a:pt x="9410" y="1508"/>
                </a:lnTo>
                <a:lnTo>
                  <a:pt x="9417" y="1500"/>
                </a:lnTo>
                <a:lnTo>
                  <a:pt x="9424" y="1493"/>
                </a:lnTo>
                <a:lnTo>
                  <a:pt x="9432" y="1487"/>
                </a:lnTo>
                <a:lnTo>
                  <a:pt x="9439" y="1480"/>
                </a:lnTo>
                <a:lnTo>
                  <a:pt x="9447" y="1475"/>
                </a:lnTo>
                <a:lnTo>
                  <a:pt x="9456" y="1470"/>
                </a:lnTo>
                <a:lnTo>
                  <a:pt x="9464" y="1465"/>
                </a:lnTo>
                <a:lnTo>
                  <a:pt x="9473" y="1461"/>
                </a:lnTo>
                <a:lnTo>
                  <a:pt x="9482" y="1458"/>
                </a:lnTo>
                <a:lnTo>
                  <a:pt x="9491" y="1455"/>
                </a:lnTo>
                <a:lnTo>
                  <a:pt x="9501" y="1453"/>
                </a:lnTo>
                <a:lnTo>
                  <a:pt x="9510" y="1451"/>
                </a:lnTo>
                <a:lnTo>
                  <a:pt x="9520" y="1450"/>
                </a:lnTo>
                <a:lnTo>
                  <a:pt x="9531" y="1449"/>
                </a:lnTo>
                <a:lnTo>
                  <a:pt x="9541" y="1449"/>
                </a:lnTo>
                <a:lnTo>
                  <a:pt x="9553" y="1449"/>
                </a:lnTo>
                <a:lnTo>
                  <a:pt x="9565" y="1450"/>
                </a:lnTo>
                <a:lnTo>
                  <a:pt x="9576" y="1451"/>
                </a:lnTo>
                <a:lnTo>
                  <a:pt x="9587" y="1453"/>
                </a:lnTo>
                <a:lnTo>
                  <a:pt x="9598" y="1456"/>
                </a:lnTo>
                <a:lnTo>
                  <a:pt x="9609" y="1459"/>
                </a:lnTo>
                <a:lnTo>
                  <a:pt x="9620" y="1463"/>
                </a:lnTo>
                <a:lnTo>
                  <a:pt x="9630" y="1467"/>
                </a:lnTo>
                <a:lnTo>
                  <a:pt x="9640" y="1472"/>
                </a:lnTo>
                <a:lnTo>
                  <a:pt x="9650" y="1478"/>
                </a:lnTo>
                <a:lnTo>
                  <a:pt x="9659" y="1483"/>
                </a:lnTo>
                <a:lnTo>
                  <a:pt x="9668" y="1490"/>
                </a:lnTo>
                <a:lnTo>
                  <a:pt x="9676" y="1497"/>
                </a:lnTo>
                <a:lnTo>
                  <a:pt x="9684" y="1504"/>
                </a:lnTo>
                <a:lnTo>
                  <a:pt x="9692" y="1512"/>
                </a:lnTo>
                <a:lnTo>
                  <a:pt x="9699" y="1520"/>
                </a:lnTo>
                <a:lnTo>
                  <a:pt x="9705" y="1529"/>
                </a:lnTo>
                <a:lnTo>
                  <a:pt x="9711" y="1538"/>
                </a:lnTo>
                <a:lnTo>
                  <a:pt x="9717" y="1547"/>
                </a:lnTo>
                <a:lnTo>
                  <a:pt x="9723" y="1557"/>
                </a:lnTo>
                <a:lnTo>
                  <a:pt x="9728" y="1568"/>
                </a:lnTo>
                <a:lnTo>
                  <a:pt x="9732" y="1579"/>
                </a:lnTo>
                <a:lnTo>
                  <a:pt x="9737" y="1590"/>
                </a:lnTo>
                <a:lnTo>
                  <a:pt x="9741" y="1603"/>
                </a:lnTo>
                <a:lnTo>
                  <a:pt x="9744" y="1615"/>
                </a:lnTo>
                <a:lnTo>
                  <a:pt x="9747" y="1627"/>
                </a:lnTo>
                <a:lnTo>
                  <a:pt x="9751" y="1639"/>
                </a:lnTo>
                <a:lnTo>
                  <a:pt x="9753" y="1652"/>
                </a:lnTo>
                <a:lnTo>
                  <a:pt x="9756" y="1678"/>
                </a:lnTo>
                <a:lnTo>
                  <a:pt x="9757" y="1705"/>
                </a:lnTo>
                <a:lnTo>
                  <a:pt x="9757" y="1721"/>
                </a:lnTo>
                <a:lnTo>
                  <a:pt x="9756" y="1736"/>
                </a:lnTo>
                <a:lnTo>
                  <a:pt x="9755" y="1751"/>
                </a:lnTo>
                <a:lnTo>
                  <a:pt x="9753" y="1766"/>
                </a:lnTo>
                <a:lnTo>
                  <a:pt x="9751" y="1780"/>
                </a:lnTo>
                <a:lnTo>
                  <a:pt x="9747" y="1794"/>
                </a:lnTo>
                <a:lnTo>
                  <a:pt x="9744" y="1807"/>
                </a:lnTo>
                <a:lnTo>
                  <a:pt x="9740" y="1820"/>
                </a:lnTo>
                <a:lnTo>
                  <a:pt x="9736" y="1832"/>
                </a:lnTo>
                <a:lnTo>
                  <a:pt x="9731" y="1844"/>
                </a:lnTo>
                <a:lnTo>
                  <a:pt x="9726" y="1855"/>
                </a:lnTo>
                <a:lnTo>
                  <a:pt x="9720" y="1866"/>
                </a:lnTo>
                <a:lnTo>
                  <a:pt x="9714" y="1877"/>
                </a:lnTo>
                <a:lnTo>
                  <a:pt x="9707" y="1887"/>
                </a:lnTo>
                <a:lnTo>
                  <a:pt x="9700" y="1896"/>
                </a:lnTo>
                <a:lnTo>
                  <a:pt x="9692" y="1905"/>
                </a:lnTo>
                <a:lnTo>
                  <a:pt x="9684" y="1914"/>
                </a:lnTo>
                <a:lnTo>
                  <a:pt x="9675" y="1922"/>
                </a:lnTo>
                <a:lnTo>
                  <a:pt x="9667" y="1929"/>
                </a:lnTo>
                <a:lnTo>
                  <a:pt x="9658" y="1936"/>
                </a:lnTo>
                <a:lnTo>
                  <a:pt x="9649" y="1942"/>
                </a:lnTo>
                <a:lnTo>
                  <a:pt x="9640" y="1948"/>
                </a:lnTo>
                <a:lnTo>
                  <a:pt x="9631" y="1953"/>
                </a:lnTo>
                <a:lnTo>
                  <a:pt x="9621" y="1958"/>
                </a:lnTo>
                <a:lnTo>
                  <a:pt x="9611" y="1962"/>
                </a:lnTo>
                <a:lnTo>
                  <a:pt x="9602" y="1966"/>
                </a:lnTo>
                <a:lnTo>
                  <a:pt x="9591" y="1969"/>
                </a:lnTo>
                <a:lnTo>
                  <a:pt x="9581" y="1971"/>
                </a:lnTo>
                <a:lnTo>
                  <a:pt x="9571" y="1973"/>
                </a:lnTo>
                <a:lnTo>
                  <a:pt x="9560" y="1975"/>
                </a:lnTo>
                <a:lnTo>
                  <a:pt x="9549" y="1976"/>
                </a:lnTo>
                <a:lnTo>
                  <a:pt x="9537" y="1976"/>
                </a:lnTo>
                <a:lnTo>
                  <a:pt x="9526" y="1975"/>
                </a:lnTo>
                <a:lnTo>
                  <a:pt x="9515" y="1975"/>
                </a:lnTo>
                <a:lnTo>
                  <a:pt x="9505" y="1973"/>
                </a:lnTo>
                <a:lnTo>
                  <a:pt x="9495" y="1971"/>
                </a:lnTo>
                <a:lnTo>
                  <a:pt x="9485" y="1969"/>
                </a:lnTo>
                <a:lnTo>
                  <a:pt x="9475" y="1965"/>
                </a:lnTo>
                <a:lnTo>
                  <a:pt x="9466" y="1962"/>
                </a:lnTo>
                <a:lnTo>
                  <a:pt x="9457" y="1957"/>
                </a:lnTo>
                <a:lnTo>
                  <a:pt x="9449" y="1952"/>
                </a:lnTo>
                <a:lnTo>
                  <a:pt x="9440" y="1947"/>
                </a:lnTo>
                <a:lnTo>
                  <a:pt x="9432" y="1941"/>
                </a:lnTo>
                <a:lnTo>
                  <a:pt x="9425" y="1934"/>
                </a:lnTo>
                <a:lnTo>
                  <a:pt x="9417" y="1927"/>
                </a:lnTo>
                <a:lnTo>
                  <a:pt x="9410" y="1919"/>
                </a:lnTo>
                <a:lnTo>
                  <a:pt x="9403" y="1911"/>
                </a:lnTo>
                <a:lnTo>
                  <a:pt x="9397" y="1902"/>
                </a:lnTo>
                <a:lnTo>
                  <a:pt x="9397" y="1965"/>
                </a:lnTo>
                <a:close/>
                <a:moveTo>
                  <a:pt x="9396" y="1709"/>
                </a:moveTo>
                <a:lnTo>
                  <a:pt x="9396" y="1731"/>
                </a:lnTo>
                <a:lnTo>
                  <a:pt x="9397" y="1751"/>
                </a:lnTo>
                <a:lnTo>
                  <a:pt x="9399" y="1770"/>
                </a:lnTo>
                <a:lnTo>
                  <a:pt x="9402" y="1787"/>
                </a:lnTo>
                <a:lnTo>
                  <a:pt x="9405" y="1802"/>
                </a:lnTo>
                <a:lnTo>
                  <a:pt x="9410" y="1816"/>
                </a:lnTo>
                <a:lnTo>
                  <a:pt x="9415" y="1829"/>
                </a:lnTo>
                <a:lnTo>
                  <a:pt x="9420" y="1840"/>
                </a:lnTo>
                <a:lnTo>
                  <a:pt x="9431" y="1855"/>
                </a:lnTo>
                <a:lnTo>
                  <a:pt x="9442" y="1869"/>
                </a:lnTo>
                <a:lnTo>
                  <a:pt x="9448" y="1875"/>
                </a:lnTo>
                <a:lnTo>
                  <a:pt x="9455" y="1880"/>
                </a:lnTo>
                <a:lnTo>
                  <a:pt x="9461" y="1885"/>
                </a:lnTo>
                <a:lnTo>
                  <a:pt x="9468" y="1889"/>
                </a:lnTo>
                <a:lnTo>
                  <a:pt x="9475" y="1893"/>
                </a:lnTo>
                <a:lnTo>
                  <a:pt x="9482" y="1896"/>
                </a:lnTo>
                <a:lnTo>
                  <a:pt x="9489" y="1899"/>
                </a:lnTo>
                <a:lnTo>
                  <a:pt x="9497" y="1902"/>
                </a:lnTo>
                <a:lnTo>
                  <a:pt x="9505" y="1903"/>
                </a:lnTo>
                <a:lnTo>
                  <a:pt x="9513" y="1905"/>
                </a:lnTo>
                <a:lnTo>
                  <a:pt x="9521" y="1905"/>
                </a:lnTo>
                <a:lnTo>
                  <a:pt x="9530" y="1906"/>
                </a:lnTo>
                <a:lnTo>
                  <a:pt x="9543" y="1905"/>
                </a:lnTo>
                <a:lnTo>
                  <a:pt x="9558" y="1903"/>
                </a:lnTo>
                <a:lnTo>
                  <a:pt x="9571" y="1899"/>
                </a:lnTo>
                <a:lnTo>
                  <a:pt x="9583" y="1894"/>
                </a:lnTo>
                <a:lnTo>
                  <a:pt x="9595" y="1887"/>
                </a:lnTo>
                <a:lnTo>
                  <a:pt x="9606" y="1878"/>
                </a:lnTo>
                <a:lnTo>
                  <a:pt x="9617" y="1869"/>
                </a:lnTo>
                <a:lnTo>
                  <a:pt x="9627" y="1857"/>
                </a:lnTo>
                <a:lnTo>
                  <a:pt x="9637" y="1844"/>
                </a:lnTo>
                <a:lnTo>
                  <a:pt x="9645" y="1830"/>
                </a:lnTo>
                <a:lnTo>
                  <a:pt x="9652" y="1814"/>
                </a:lnTo>
                <a:lnTo>
                  <a:pt x="9658" y="1797"/>
                </a:lnTo>
                <a:lnTo>
                  <a:pt x="9663" y="1778"/>
                </a:lnTo>
                <a:lnTo>
                  <a:pt x="9666" y="1757"/>
                </a:lnTo>
                <a:lnTo>
                  <a:pt x="9668" y="1736"/>
                </a:lnTo>
                <a:lnTo>
                  <a:pt x="9668" y="1712"/>
                </a:lnTo>
                <a:lnTo>
                  <a:pt x="9668" y="1688"/>
                </a:lnTo>
                <a:lnTo>
                  <a:pt x="9666" y="1666"/>
                </a:lnTo>
                <a:lnTo>
                  <a:pt x="9663" y="1645"/>
                </a:lnTo>
                <a:lnTo>
                  <a:pt x="9659" y="1626"/>
                </a:lnTo>
                <a:lnTo>
                  <a:pt x="9653" y="1609"/>
                </a:lnTo>
                <a:lnTo>
                  <a:pt x="9646" y="1592"/>
                </a:lnTo>
                <a:lnTo>
                  <a:pt x="9638" y="1578"/>
                </a:lnTo>
                <a:lnTo>
                  <a:pt x="9629" y="1566"/>
                </a:lnTo>
                <a:lnTo>
                  <a:pt x="9619" y="1555"/>
                </a:lnTo>
                <a:lnTo>
                  <a:pt x="9609" y="1545"/>
                </a:lnTo>
                <a:lnTo>
                  <a:pt x="9597" y="1537"/>
                </a:lnTo>
                <a:lnTo>
                  <a:pt x="9586" y="1530"/>
                </a:lnTo>
                <a:lnTo>
                  <a:pt x="9574" y="1525"/>
                </a:lnTo>
                <a:lnTo>
                  <a:pt x="9561" y="1522"/>
                </a:lnTo>
                <a:lnTo>
                  <a:pt x="9548" y="1519"/>
                </a:lnTo>
                <a:lnTo>
                  <a:pt x="9533" y="1519"/>
                </a:lnTo>
                <a:lnTo>
                  <a:pt x="9520" y="1519"/>
                </a:lnTo>
                <a:lnTo>
                  <a:pt x="9506" y="1522"/>
                </a:lnTo>
                <a:lnTo>
                  <a:pt x="9494" y="1525"/>
                </a:lnTo>
                <a:lnTo>
                  <a:pt x="9481" y="1531"/>
                </a:lnTo>
                <a:lnTo>
                  <a:pt x="9469" y="1538"/>
                </a:lnTo>
                <a:lnTo>
                  <a:pt x="9458" y="1546"/>
                </a:lnTo>
                <a:lnTo>
                  <a:pt x="9447" y="1556"/>
                </a:lnTo>
                <a:lnTo>
                  <a:pt x="9437" y="1567"/>
                </a:lnTo>
                <a:lnTo>
                  <a:pt x="9427" y="1580"/>
                </a:lnTo>
                <a:lnTo>
                  <a:pt x="9419" y="1594"/>
                </a:lnTo>
                <a:lnTo>
                  <a:pt x="9412" y="1611"/>
                </a:lnTo>
                <a:lnTo>
                  <a:pt x="9406" y="1628"/>
                </a:lnTo>
                <a:lnTo>
                  <a:pt x="9402" y="1646"/>
                </a:lnTo>
                <a:lnTo>
                  <a:pt x="9398" y="1666"/>
                </a:lnTo>
                <a:lnTo>
                  <a:pt x="9396" y="1687"/>
                </a:lnTo>
                <a:lnTo>
                  <a:pt x="9396" y="1709"/>
                </a:lnTo>
                <a:close/>
                <a:moveTo>
                  <a:pt x="9829" y="1965"/>
                </a:moveTo>
                <a:lnTo>
                  <a:pt x="9829" y="1268"/>
                </a:lnTo>
                <a:lnTo>
                  <a:pt x="9915" y="1268"/>
                </a:lnTo>
                <a:lnTo>
                  <a:pt x="9915" y="1965"/>
                </a:lnTo>
                <a:lnTo>
                  <a:pt x="9829" y="1965"/>
                </a:lnTo>
                <a:close/>
                <a:moveTo>
                  <a:pt x="10019" y="1365"/>
                </a:moveTo>
                <a:lnTo>
                  <a:pt x="10019" y="1268"/>
                </a:lnTo>
                <a:lnTo>
                  <a:pt x="10104" y="1268"/>
                </a:lnTo>
                <a:lnTo>
                  <a:pt x="10104" y="1365"/>
                </a:lnTo>
                <a:lnTo>
                  <a:pt x="10019" y="1365"/>
                </a:lnTo>
                <a:close/>
                <a:moveTo>
                  <a:pt x="10019" y="1965"/>
                </a:moveTo>
                <a:lnTo>
                  <a:pt x="10019" y="1459"/>
                </a:lnTo>
                <a:lnTo>
                  <a:pt x="10104" y="1459"/>
                </a:lnTo>
                <a:lnTo>
                  <a:pt x="10104" y="1965"/>
                </a:lnTo>
                <a:lnTo>
                  <a:pt x="10019" y="1965"/>
                </a:lnTo>
                <a:close/>
                <a:moveTo>
                  <a:pt x="10207" y="1965"/>
                </a:moveTo>
                <a:lnTo>
                  <a:pt x="10207" y="1268"/>
                </a:lnTo>
                <a:lnTo>
                  <a:pt x="10292" y="1268"/>
                </a:lnTo>
                <a:lnTo>
                  <a:pt x="10292" y="1665"/>
                </a:lnTo>
                <a:lnTo>
                  <a:pt x="10496" y="1459"/>
                </a:lnTo>
                <a:lnTo>
                  <a:pt x="10607" y="1459"/>
                </a:lnTo>
                <a:lnTo>
                  <a:pt x="10413" y="1648"/>
                </a:lnTo>
                <a:lnTo>
                  <a:pt x="10627" y="1965"/>
                </a:lnTo>
                <a:lnTo>
                  <a:pt x="10520" y="1965"/>
                </a:lnTo>
                <a:lnTo>
                  <a:pt x="10352" y="1707"/>
                </a:lnTo>
                <a:lnTo>
                  <a:pt x="10292" y="1765"/>
                </a:lnTo>
                <a:lnTo>
                  <a:pt x="10292" y="1965"/>
                </a:lnTo>
                <a:lnTo>
                  <a:pt x="10207" y="1965"/>
                </a:lnTo>
                <a:close/>
                <a:moveTo>
                  <a:pt x="10661" y="2160"/>
                </a:moveTo>
                <a:lnTo>
                  <a:pt x="10651" y="2081"/>
                </a:lnTo>
                <a:lnTo>
                  <a:pt x="10665" y="2084"/>
                </a:lnTo>
                <a:lnTo>
                  <a:pt x="10678" y="2087"/>
                </a:lnTo>
                <a:lnTo>
                  <a:pt x="10689" y="2088"/>
                </a:lnTo>
                <a:lnTo>
                  <a:pt x="10700" y="2089"/>
                </a:lnTo>
                <a:lnTo>
                  <a:pt x="10714" y="2088"/>
                </a:lnTo>
                <a:lnTo>
                  <a:pt x="10726" y="2086"/>
                </a:lnTo>
                <a:lnTo>
                  <a:pt x="10737" y="2083"/>
                </a:lnTo>
                <a:lnTo>
                  <a:pt x="10746" y="2079"/>
                </a:lnTo>
                <a:lnTo>
                  <a:pt x="10755" y="2074"/>
                </a:lnTo>
                <a:lnTo>
                  <a:pt x="10763" y="2068"/>
                </a:lnTo>
                <a:lnTo>
                  <a:pt x="10769" y="2061"/>
                </a:lnTo>
                <a:lnTo>
                  <a:pt x="10775" y="2051"/>
                </a:lnTo>
                <a:lnTo>
                  <a:pt x="10780" y="2043"/>
                </a:lnTo>
                <a:lnTo>
                  <a:pt x="10786" y="2029"/>
                </a:lnTo>
                <a:lnTo>
                  <a:pt x="10793" y="2011"/>
                </a:lnTo>
                <a:lnTo>
                  <a:pt x="10801" y="1988"/>
                </a:lnTo>
                <a:lnTo>
                  <a:pt x="10804" y="1979"/>
                </a:lnTo>
                <a:lnTo>
                  <a:pt x="10809" y="1967"/>
                </a:lnTo>
                <a:lnTo>
                  <a:pt x="10616" y="1459"/>
                </a:lnTo>
                <a:lnTo>
                  <a:pt x="10708" y="1459"/>
                </a:lnTo>
                <a:lnTo>
                  <a:pt x="10814" y="1752"/>
                </a:lnTo>
                <a:lnTo>
                  <a:pt x="10824" y="1780"/>
                </a:lnTo>
                <a:lnTo>
                  <a:pt x="10834" y="1808"/>
                </a:lnTo>
                <a:lnTo>
                  <a:pt x="10843" y="1838"/>
                </a:lnTo>
                <a:lnTo>
                  <a:pt x="10851" y="1868"/>
                </a:lnTo>
                <a:lnTo>
                  <a:pt x="10859" y="1840"/>
                </a:lnTo>
                <a:lnTo>
                  <a:pt x="10867" y="1811"/>
                </a:lnTo>
                <a:lnTo>
                  <a:pt x="10876" y="1783"/>
                </a:lnTo>
                <a:lnTo>
                  <a:pt x="10886" y="1755"/>
                </a:lnTo>
                <a:lnTo>
                  <a:pt x="10995" y="1459"/>
                </a:lnTo>
                <a:lnTo>
                  <a:pt x="11080" y="1459"/>
                </a:lnTo>
                <a:lnTo>
                  <a:pt x="10888" y="1974"/>
                </a:lnTo>
                <a:lnTo>
                  <a:pt x="10874" y="2012"/>
                </a:lnTo>
                <a:lnTo>
                  <a:pt x="10861" y="2044"/>
                </a:lnTo>
                <a:lnTo>
                  <a:pt x="10850" y="2070"/>
                </a:lnTo>
                <a:lnTo>
                  <a:pt x="10840" y="2089"/>
                </a:lnTo>
                <a:lnTo>
                  <a:pt x="10834" y="2099"/>
                </a:lnTo>
                <a:lnTo>
                  <a:pt x="10828" y="2109"/>
                </a:lnTo>
                <a:lnTo>
                  <a:pt x="10822" y="2117"/>
                </a:lnTo>
                <a:lnTo>
                  <a:pt x="10816" y="2125"/>
                </a:lnTo>
                <a:lnTo>
                  <a:pt x="10809" y="2133"/>
                </a:lnTo>
                <a:lnTo>
                  <a:pt x="10802" y="2139"/>
                </a:lnTo>
                <a:lnTo>
                  <a:pt x="10795" y="2145"/>
                </a:lnTo>
                <a:lnTo>
                  <a:pt x="10788" y="2151"/>
                </a:lnTo>
                <a:lnTo>
                  <a:pt x="10780" y="2155"/>
                </a:lnTo>
                <a:lnTo>
                  <a:pt x="10772" y="2159"/>
                </a:lnTo>
                <a:lnTo>
                  <a:pt x="10764" y="2163"/>
                </a:lnTo>
                <a:lnTo>
                  <a:pt x="10755" y="2165"/>
                </a:lnTo>
                <a:lnTo>
                  <a:pt x="10745" y="2168"/>
                </a:lnTo>
                <a:lnTo>
                  <a:pt x="10736" y="2169"/>
                </a:lnTo>
                <a:lnTo>
                  <a:pt x="10726" y="2170"/>
                </a:lnTo>
                <a:lnTo>
                  <a:pt x="10716" y="2170"/>
                </a:lnTo>
                <a:lnTo>
                  <a:pt x="10704" y="2170"/>
                </a:lnTo>
                <a:lnTo>
                  <a:pt x="10690" y="2168"/>
                </a:lnTo>
                <a:lnTo>
                  <a:pt x="10676" y="2165"/>
                </a:lnTo>
                <a:lnTo>
                  <a:pt x="10661"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cxnSp>
        <p:nvCxnSpPr>
          <p:cNvPr id="11" name="Přímá spojnice 10"/>
          <p:cNvCxnSpPr/>
          <p:nvPr userDrawn="1"/>
        </p:nvCxnSpPr>
        <p:spPr>
          <a:xfrm>
            <a:off x="536448" y="4452176"/>
            <a:ext cx="116555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ástupný symbol pro text 11"/>
          <p:cNvSpPr>
            <a:spLocks noGrp="1"/>
          </p:cNvSpPr>
          <p:nvPr>
            <p:ph type="body" sz="quarter" idx="11"/>
          </p:nvPr>
        </p:nvSpPr>
        <p:spPr>
          <a:xfrm>
            <a:off x="536575" y="4562539"/>
            <a:ext cx="7427849" cy="1536700"/>
          </a:xfrm>
        </p:spPr>
        <p:txBody>
          <a:bodyPr lIns="0" tIns="0" rIns="0" bIns="0">
            <a:noAutofit/>
          </a:bodyPr>
          <a:lstStyle>
            <a:lvl1pPr marL="0" indent="0">
              <a:buNone/>
              <a:defRPr sz="1800">
                <a:solidFill>
                  <a:schemeClr val="bg1"/>
                </a:solidFill>
                <a:latin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sp>
        <p:nvSpPr>
          <p:cNvPr id="8" name="Zástupný symbol pro text 11"/>
          <p:cNvSpPr>
            <a:spLocks noGrp="1"/>
          </p:cNvSpPr>
          <p:nvPr>
            <p:ph type="body" sz="quarter" idx="13"/>
          </p:nvPr>
        </p:nvSpPr>
        <p:spPr>
          <a:xfrm>
            <a:off x="8138287" y="4562539"/>
            <a:ext cx="3538601" cy="1536700"/>
          </a:xfrm>
        </p:spPr>
        <p:txBody>
          <a:bodyPr lIns="0" tIns="0" rIns="0" bIns="0">
            <a:noAutofit/>
          </a:bodyPr>
          <a:lstStyle>
            <a:lvl1pPr marL="0" indent="0">
              <a:buNone/>
              <a:defRPr sz="1400">
                <a:solidFill>
                  <a:schemeClr val="accent1"/>
                </a:solidFill>
                <a:latin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a:t>Upravte styly předlohy textu.</a:t>
            </a:r>
          </a:p>
        </p:txBody>
      </p:sp>
      <p:sp>
        <p:nvSpPr>
          <p:cNvPr id="12" name="Zástupný symbol pro obsah 4"/>
          <p:cNvSpPr>
            <a:spLocks noGrp="1"/>
          </p:cNvSpPr>
          <p:nvPr>
            <p:ph sz="quarter" idx="19"/>
          </p:nvPr>
        </p:nvSpPr>
        <p:spPr>
          <a:xfrm>
            <a:off x="8138286" y="804098"/>
            <a:ext cx="3538601" cy="3538800"/>
          </a:xfrm>
        </p:spPr>
        <p:txBody>
          <a:bodyPr lIns="0" tIns="0" rIns="0" bIns="0" anchor="b" anchorCtr="0">
            <a:noAutofit/>
          </a:bodyPr>
          <a:lstStyle>
            <a:lvl1pPr marL="0" indent="0">
              <a:buNone/>
              <a:defRPr sz="1400">
                <a:solidFill>
                  <a:schemeClr val="bg1"/>
                </a:solidFill>
              </a:defRPr>
            </a:lvl1pPr>
          </a:lstStyle>
          <a:p>
            <a:pPr lvl="0"/>
            <a:r>
              <a:rPr lang="cs-CZ"/>
              <a:t>Upravte styly předlohy textu.</a:t>
            </a:r>
          </a:p>
        </p:txBody>
      </p:sp>
      <p:sp>
        <p:nvSpPr>
          <p:cNvPr id="13" name="Zástupný symbol pro nadpis 1"/>
          <p:cNvSpPr>
            <a:spLocks noGrp="1"/>
          </p:cNvSpPr>
          <p:nvPr>
            <p:ph type="title"/>
          </p:nvPr>
        </p:nvSpPr>
        <p:spPr>
          <a:xfrm>
            <a:off x="536448" y="3090037"/>
            <a:ext cx="7427976" cy="1325563"/>
          </a:xfrm>
          <a:prstGeom prst="rect">
            <a:avLst/>
          </a:prstGeom>
        </p:spPr>
        <p:txBody>
          <a:bodyPr vert="horz" lIns="0" tIns="0" rIns="0" bIns="0" rtlCol="0" anchor="b" anchorCtr="0">
            <a:noAutofit/>
          </a:bodyPr>
          <a:lstStyle>
            <a:lvl1pPr>
              <a:defRPr sz="4800" b="1">
                <a:solidFill>
                  <a:schemeClr val="bg1"/>
                </a:solidFill>
                <a:latin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246903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onec" userDrawn="1">
  <p:cSld name="konec">
    <p:spTree>
      <p:nvGrpSpPr>
        <p:cNvPr id="1" name="Shape 38"/>
        <p:cNvGrpSpPr/>
        <p:nvPr/>
      </p:nvGrpSpPr>
      <p:grpSpPr>
        <a:xfrm>
          <a:off x="0" y="0"/>
          <a:ext cx="0" cy="0"/>
          <a:chOff x="0" y="0"/>
          <a:chExt cx="0" cy="0"/>
        </a:xfrm>
      </p:grpSpPr>
      <p:sp>
        <p:nvSpPr>
          <p:cNvPr id="39" name="Google Shape;39;p18"/>
          <p:cNvSpPr/>
          <p:nvPr/>
        </p:nvSpPr>
        <p:spPr>
          <a:xfrm>
            <a:off x="0" y="0"/>
            <a:ext cx="12192000" cy="6858000"/>
          </a:xfrm>
          <a:prstGeom prst="rect">
            <a:avLst/>
          </a:prstGeom>
          <a:solidFill>
            <a:srgbClr val="0747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83796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NÍ 02">
    <p:bg>
      <p:bgPr>
        <a:solidFill>
          <a:schemeClr val="tx2"/>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36448" y="3090037"/>
            <a:ext cx="8031480" cy="1325563"/>
          </a:xfrm>
          <a:prstGeom prst="rect">
            <a:avLst/>
          </a:prstGeom>
        </p:spPr>
        <p:txBody>
          <a:bodyPr vert="horz" lIns="0" tIns="0" rIns="0" bIns="0" rtlCol="0" anchor="b" anchorCtr="0">
            <a:noAutofit/>
          </a:bodyPr>
          <a:lstStyle>
            <a:lvl1pPr>
              <a:defRPr sz="4800">
                <a:solidFill>
                  <a:schemeClr val="bg1"/>
                </a:solidFill>
                <a:latin typeface="Bitter SemiBold" pitchFamily="2" charset="-18"/>
              </a:defRPr>
            </a:lvl1pPr>
          </a:lstStyle>
          <a:p>
            <a:r>
              <a:rPr lang="cs-CZ" dirty="0"/>
              <a:t>Kliknutím lze upravit styl.</a:t>
            </a:r>
          </a:p>
        </p:txBody>
      </p:sp>
      <p:sp>
        <p:nvSpPr>
          <p:cNvPr id="6" name="Zástupný symbol pro obrázek 5"/>
          <p:cNvSpPr>
            <a:spLocks noGrp="1"/>
          </p:cNvSpPr>
          <p:nvPr>
            <p:ph type="pic" sz="quarter" idx="10"/>
          </p:nvPr>
        </p:nvSpPr>
        <p:spPr>
          <a:xfrm>
            <a:off x="8567928" y="0"/>
            <a:ext cx="3624072" cy="6858000"/>
          </a:xfrm>
          <a:solidFill>
            <a:schemeClr val="accent1"/>
          </a:solidFill>
        </p:spPr>
        <p:txBody>
          <a:bodyPr/>
          <a:lstStyle>
            <a:lvl1pPr marL="0" indent="0">
              <a:buNone/>
              <a:defRPr/>
            </a:lvl1pPr>
          </a:lstStyle>
          <a:p>
            <a:endParaRPr lang="cs-CZ" dirty="0"/>
          </a:p>
        </p:txBody>
      </p:sp>
      <p:sp>
        <p:nvSpPr>
          <p:cNvPr id="12" name="Zástupný symbol pro text 11"/>
          <p:cNvSpPr>
            <a:spLocks noGrp="1"/>
          </p:cNvSpPr>
          <p:nvPr>
            <p:ph type="body" sz="quarter" idx="11"/>
          </p:nvPr>
        </p:nvSpPr>
        <p:spPr>
          <a:xfrm>
            <a:off x="536575" y="4562539"/>
            <a:ext cx="8031163" cy="1536700"/>
          </a:xfrm>
        </p:spPr>
        <p:txBody>
          <a:bodyPr lIns="0" tIns="0" rIns="0" bIns="0">
            <a:noAutofit/>
          </a:bodyPr>
          <a:lstStyle>
            <a:lvl1pPr marL="0" indent="0">
              <a:buNone/>
              <a:defRPr>
                <a:solidFill>
                  <a:schemeClr val="bg1"/>
                </a:solidFill>
                <a:latin typeface="Bitter" pitchFamily="2" charset="-18"/>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dirty="0"/>
              <a:t>Upravte styly předlohy textu.</a:t>
            </a:r>
          </a:p>
        </p:txBody>
      </p:sp>
    </p:spTree>
    <p:extLst>
      <p:ext uri="{BB962C8B-B14F-4D97-AF65-F5344CB8AC3E}">
        <p14:creationId xmlns:p14="http://schemas.microsoft.com/office/powerpoint/2010/main" val="192807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NÍ 03">
    <p:bg>
      <p:bgPr>
        <a:solidFill>
          <a:schemeClr val="tx2"/>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36448" y="3090037"/>
            <a:ext cx="8031480" cy="1325563"/>
          </a:xfrm>
          <a:prstGeom prst="rect">
            <a:avLst/>
          </a:prstGeom>
        </p:spPr>
        <p:txBody>
          <a:bodyPr vert="horz" lIns="0" tIns="0" rIns="0" bIns="0" rtlCol="0" anchor="b" anchorCtr="0">
            <a:noAutofit/>
          </a:bodyPr>
          <a:lstStyle>
            <a:lvl1pPr>
              <a:defRPr sz="4800">
                <a:solidFill>
                  <a:schemeClr val="bg1"/>
                </a:solidFill>
                <a:latin typeface="Bitter SemiBold" pitchFamily="2" charset="-18"/>
              </a:defRPr>
            </a:lvl1pPr>
          </a:lstStyle>
          <a:p>
            <a:r>
              <a:rPr lang="cs-CZ" dirty="0"/>
              <a:t>Kliknutím lze upravit styl.</a:t>
            </a:r>
          </a:p>
        </p:txBody>
      </p:sp>
      <p:sp>
        <p:nvSpPr>
          <p:cNvPr id="12" name="Zástupný symbol pro text 11"/>
          <p:cNvSpPr>
            <a:spLocks noGrp="1"/>
          </p:cNvSpPr>
          <p:nvPr>
            <p:ph type="body" sz="quarter" idx="11"/>
          </p:nvPr>
        </p:nvSpPr>
        <p:spPr>
          <a:xfrm>
            <a:off x="536575" y="4562539"/>
            <a:ext cx="8031163" cy="1536700"/>
          </a:xfrm>
        </p:spPr>
        <p:txBody>
          <a:bodyPr lIns="0" tIns="0" rIns="0" bIns="0">
            <a:noAutofit/>
          </a:bodyPr>
          <a:lstStyle>
            <a:lvl1pPr marL="0" indent="0">
              <a:buNone/>
              <a:defRPr>
                <a:solidFill>
                  <a:schemeClr val="bg1"/>
                </a:solidFill>
                <a:latin typeface="Bitter" pitchFamily="2" charset="-18"/>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dirty="0"/>
              <a:t>Upravte styly předlohy textu.</a:t>
            </a:r>
          </a:p>
        </p:txBody>
      </p:sp>
      <p:sp>
        <p:nvSpPr>
          <p:cNvPr id="7" name="Freeform 5"/>
          <p:cNvSpPr>
            <a:spLocks noEditPoints="1"/>
          </p:cNvSpPr>
          <p:nvPr userDrawn="1"/>
        </p:nvSpPr>
        <p:spPr bwMode="auto">
          <a:xfrm>
            <a:off x="676720" y="548894"/>
            <a:ext cx="3190875" cy="454025"/>
          </a:xfrm>
          <a:custGeom>
            <a:avLst/>
            <a:gdLst>
              <a:gd name="T0" fmla="*/ 3236 w 16080"/>
              <a:gd name="T1" fmla="*/ 552 h 2288"/>
              <a:gd name="T2" fmla="*/ 1953 w 16080"/>
              <a:gd name="T3" fmla="*/ 480 h 2288"/>
              <a:gd name="T4" fmla="*/ 2084 w 16080"/>
              <a:gd name="T5" fmla="*/ 1626 h 2288"/>
              <a:gd name="T6" fmla="*/ 2325 w 16080"/>
              <a:gd name="T7" fmla="*/ 586 h 2288"/>
              <a:gd name="T8" fmla="*/ 2283 w 16080"/>
              <a:gd name="T9" fmla="*/ 1544 h 2288"/>
              <a:gd name="T10" fmla="*/ 462 w 16080"/>
              <a:gd name="T11" fmla="*/ 464 h 2288"/>
              <a:gd name="T12" fmla="*/ 837 w 16080"/>
              <a:gd name="T13" fmla="*/ 1585 h 2288"/>
              <a:gd name="T14" fmla="*/ 5172 w 16080"/>
              <a:gd name="T15" fmla="*/ 322 h 2288"/>
              <a:gd name="T16" fmla="*/ 5558 w 16080"/>
              <a:gd name="T17" fmla="*/ 585 h 2288"/>
              <a:gd name="T18" fmla="*/ 5703 w 16080"/>
              <a:gd name="T19" fmla="*/ 958 h 2288"/>
              <a:gd name="T20" fmla="*/ 5912 w 16080"/>
              <a:gd name="T21" fmla="*/ 538 h 2288"/>
              <a:gd name="T22" fmla="*/ 6327 w 16080"/>
              <a:gd name="T23" fmla="*/ 504 h 2288"/>
              <a:gd name="T24" fmla="*/ 6076 w 16080"/>
              <a:gd name="T25" fmla="*/ 867 h 2288"/>
              <a:gd name="T26" fmla="*/ 6903 w 16080"/>
              <a:gd name="T27" fmla="*/ 994 h 2288"/>
              <a:gd name="T28" fmla="*/ 6938 w 16080"/>
              <a:gd name="T29" fmla="*/ 1019 h 2288"/>
              <a:gd name="T30" fmla="*/ 7290 w 16080"/>
              <a:gd name="T31" fmla="*/ 514 h 2288"/>
              <a:gd name="T32" fmla="*/ 7640 w 16080"/>
              <a:gd name="T33" fmla="*/ 451 h 2288"/>
              <a:gd name="T34" fmla="*/ 8278 w 16080"/>
              <a:gd name="T35" fmla="*/ 1016 h 2288"/>
              <a:gd name="T36" fmla="*/ 9036 w 16080"/>
              <a:gd name="T37" fmla="*/ 950 h 2288"/>
              <a:gd name="T38" fmla="*/ 8897 w 16080"/>
              <a:gd name="T39" fmla="*/ 507 h 2288"/>
              <a:gd name="T40" fmla="*/ 8880 w 16080"/>
              <a:gd name="T41" fmla="*/ 576 h 2288"/>
              <a:gd name="T42" fmla="*/ 9263 w 16080"/>
              <a:gd name="T43" fmla="*/ 515 h 2288"/>
              <a:gd name="T44" fmla="*/ 9281 w 16080"/>
              <a:gd name="T45" fmla="*/ 592 h 2288"/>
              <a:gd name="T46" fmla="*/ 9984 w 16080"/>
              <a:gd name="T47" fmla="*/ 623 h 2288"/>
              <a:gd name="T48" fmla="*/ 10081 w 16080"/>
              <a:gd name="T49" fmla="*/ 861 h 2288"/>
              <a:gd name="T50" fmla="*/ 10260 w 16080"/>
              <a:gd name="T51" fmla="*/ 1106 h 2288"/>
              <a:gd name="T52" fmla="*/ 10154 w 16080"/>
              <a:gd name="T53" fmla="*/ 712 h 2288"/>
              <a:gd name="T54" fmla="*/ 10184 w 16080"/>
              <a:gd name="T55" fmla="*/ 1140 h 2288"/>
              <a:gd name="T56" fmla="*/ 10675 w 16080"/>
              <a:gd name="T57" fmla="*/ 671 h 2288"/>
              <a:gd name="T58" fmla="*/ 10840 w 16080"/>
              <a:gd name="T59" fmla="*/ 1023 h 2288"/>
              <a:gd name="T60" fmla="*/ 10857 w 16080"/>
              <a:gd name="T61" fmla="*/ 580 h 2288"/>
              <a:gd name="T62" fmla="*/ 11266 w 16080"/>
              <a:gd name="T63" fmla="*/ 977 h 2288"/>
              <a:gd name="T64" fmla="*/ 11465 w 16080"/>
              <a:gd name="T65" fmla="*/ 1217 h 2288"/>
              <a:gd name="T66" fmla="*/ 11350 w 16080"/>
              <a:gd name="T67" fmla="*/ 585 h 2288"/>
              <a:gd name="T68" fmla="*/ 11907 w 16080"/>
              <a:gd name="T69" fmla="*/ 640 h 2288"/>
              <a:gd name="T70" fmla="*/ 12072 w 16080"/>
              <a:gd name="T71" fmla="*/ 953 h 2288"/>
              <a:gd name="T72" fmla="*/ 12945 w 16080"/>
              <a:gd name="T73" fmla="*/ 1209 h 2288"/>
              <a:gd name="T74" fmla="*/ 14034 w 16080"/>
              <a:gd name="T75" fmla="*/ 621 h 2288"/>
              <a:gd name="T76" fmla="*/ 14455 w 16080"/>
              <a:gd name="T77" fmla="*/ 813 h 2288"/>
              <a:gd name="T78" fmla="*/ 14397 w 16080"/>
              <a:gd name="T79" fmla="*/ 573 h 2288"/>
              <a:gd name="T80" fmla="*/ 14270 w 16080"/>
              <a:gd name="T81" fmla="*/ 989 h 2288"/>
              <a:gd name="T82" fmla="*/ 15260 w 16080"/>
              <a:gd name="T83" fmla="*/ 1026 h 2288"/>
              <a:gd name="T84" fmla="*/ 15421 w 16080"/>
              <a:gd name="T85" fmla="*/ 993 h 2288"/>
              <a:gd name="T86" fmla="*/ 15921 w 16080"/>
              <a:gd name="T87" fmla="*/ 994 h 2288"/>
              <a:gd name="T88" fmla="*/ 4677 w 16080"/>
              <a:gd name="T89" fmla="*/ 1875 h 2288"/>
              <a:gd name="T90" fmla="*/ 4764 w 16080"/>
              <a:gd name="T91" fmla="*/ 1394 h 2288"/>
              <a:gd name="T92" fmla="*/ 5520 w 16080"/>
              <a:gd name="T93" fmla="*/ 1975 h 2288"/>
              <a:gd name="T94" fmla="*/ 5644 w 16080"/>
              <a:gd name="T95" fmla="*/ 1501 h 2288"/>
              <a:gd name="T96" fmla="*/ 5396 w 16080"/>
              <a:gd name="T97" fmla="*/ 1558 h 2288"/>
              <a:gd name="T98" fmla="*/ 5805 w 16080"/>
              <a:gd name="T99" fmla="*/ 1517 h 2288"/>
              <a:gd name="T100" fmla="*/ 5955 w 16080"/>
              <a:gd name="T101" fmla="*/ 1651 h 2288"/>
              <a:gd name="T102" fmla="*/ 7133 w 16080"/>
              <a:gd name="T103" fmla="*/ 1866 h 2288"/>
              <a:gd name="T104" fmla="*/ 6952 w 16080"/>
              <a:gd name="T105" fmla="*/ 1450 h 2288"/>
              <a:gd name="T106" fmla="*/ 6987 w 16080"/>
              <a:gd name="T107" fmla="*/ 1531 h 2288"/>
              <a:gd name="T108" fmla="*/ 7571 w 16080"/>
              <a:gd name="T109" fmla="*/ 1637 h 2288"/>
              <a:gd name="T110" fmla="*/ 7888 w 16080"/>
              <a:gd name="T111" fmla="*/ 1466 h 2288"/>
              <a:gd name="T112" fmla="*/ 8118 w 16080"/>
              <a:gd name="T113" fmla="*/ 1635 h 2288"/>
              <a:gd name="T114" fmla="*/ 8718 w 16080"/>
              <a:gd name="T115" fmla="*/ 1799 h 2288"/>
              <a:gd name="T116" fmla="*/ 8546 w 16080"/>
              <a:gd name="T117" fmla="*/ 1522 h 2288"/>
              <a:gd name="T118" fmla="*/ 8949 w 16080"/>
              <a:gd name="T119" fmla="*/ 1894 h 2288"/>
              <a:gd name="T120" fmla="*/ 9751 w 16080"/>
              <a:gd name="T121" fmla="*/ 1639 h 2288"/>
              <a:gd name="T122" fmla="*/ 9583 w 16080"/>
              <a:gd name="T123" fmla="*/ 1894 h 2288"/>
              <a:gd name="T124" fmla="*/ 10714 w 16080"/>
              <a:gd name="T125" fmla="*/ 20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0" h="2288">
                <a:moveTo>
                  <a:pt x="2894" y="311"/>
                </a:moveTo>
                <a:lnTo>
                  <a:pt x="2881" y="297"/>
                </a:lnTo>
                <a:lnTo>
                  <a:pt x="2870" y="283"/>
                </a:lnTo>
                <a:lnTo>
                  <a:pt x="2861" y="268"/>
                </a:lnTo>
                <a:lnTo>
                  <a:pt x="2854" y="252"/>
                </a:lnTo>
                <a:lnTo>
                  <a:pt x="2848" y="236"/>
                </a:lnTo>
                <a:lnTo>
                  <a:pt x="2844" y="218"/>
                </a:lnTo>
                <a:lnTo>
                  <a:pt x="2841" y="200"/>
                </a:lnTo>
                <a:lnTo>
                  <a:pt x="2840" y="182"/>
                </a:lnTo>
                <a:lnTo>
                  <a:pt x="2841" y="163"/>
                </a:lnTo>
                <a:lnTo>
                  <a:pt x="2844" y="145"/>
                </a:lnTo>
                <a:lnTo>
                  <a:pt x="2848" y="128"/>
                </a:lnTo>
                <a:lnTo>
                  <a:pt x="2854" y="112"/>
                </a:lnTo>
                <a:lnTo>
                  <a:pt x="2861" y="96"/>
                </a:lnTo>
                <a:lnTo>
                  <a:pt x="2870" y="81"/>
                </a:lnTo>
                <a:lnTo>
                  <a:pt x="2881" y="67"/>
                </a:lnTo>
                <a:lnTo>
                  <a:pt x="2894" y="53"/>
                </a:lnTo>
                <a:lnTo>
                  <a:pt x="2907" y="41"/>
                </a:lnTo>
                <a:lnTo>
                  <a:pt x="2923" y="30"/>
                </a:lnTo>
                <a:lnTo>
                  <a:pt x="2938" y="21"/>
                </a:lnTo>
                <a:lnTo>
                  <a:pt x="2953" y="13"/>
                </a:lnTo>
                <a:lnTo>
                  <a:pt x="2970" y="7"/>
                </a:lnTo>
                <a:lnTo>
                  <a:pt x="2987" y="3"/>
                </a:lnTo>
                <a:lnTo>
                  <a:pt x="3004" y="1"/>
                </a:lnTo>
                <a:lnTo>
                  <a:pt x="3023" y="0"/>
                </a:lnTo>
                <a:lnTo>
                  <a:pt x="3041" y="1"/>
                </a:lnTo>
                <a:lnTo>
                  <a:pt x="3059" y="3"/>
                </a:lnTo>
                <a:lnTo>
                  <a:pt x="3076" y="7"/>
                </a:lnTo>
                <a:lnTo>
                  <a:pt x="3093" y="13"/>
                </a:lnTo>
                <a:lnTo>
                  <a:pt x="3108" y="21"/>
                </a:lnTo>
                <a:lnTo>
                  <a:pt x="3124" y="30"/>
                </a:lnTo>
                <a:lnTo>
                  <a:pt x="3139" y="41"/>
                </a:lnTo>
                <a:lnTo>
                  <a:pt x="3152" y="53"/>
                </a:lnTo>
                <a:lnTo>
                  <a:pt x="3165" y="67"/>
                </a:lnTo>
                <a:lnTo>
                  <a:pt x="3176" y="81"/>
                </a:lnTo>
                <a:lnTo>
                  <a:pt x="3185" y="96"/>
                </a:lnTo>
                <a:lnTo>
                  <a:pt x="3192" y="112"/>
                </a:lnTo>
                <a:lnTo>
                  <a:pt x="3198" y="128"/>
                </a:lnTo>
                <a:lnTo>
                  <a:pt x="3202" y="145"/>
                </a:lnTo>
                <a:lnTo>
                  <a:pt x="3205" y="163"/>
                </a:lnTo>
                <a:lnTo>
                  <a:pt x="3205" y="182"/>
                </a:lnTo>
                <a:lnTo>
                  <a:pt x="3205" y="200"/>
                </a:lnTo>
                <a:lnTo>
                  <a:pt x="3202" y="218"/>
                </a:lnTo>
                <a:lnTo>
                  <a:pt x="3198" y="236"/>
                </a:lnTo>
                <a:lnTo>
                  <a:pt x="3192" y="252"/>
                </a:lnTo>
                <a:lnTo>
                  <a:pt x="3185" y="268"/>
                </a:lnTo>
                <a:lnTo>
                  <a:pt x="3176" y="283"/>
                </a:lnTo>
                <a:lnTo>
                  <a:pt x="3165" y="297"/>
                </a:lnTo>
                <a:lnTo>
                  <a:pt x="3152" y="311"/>
                </a:lnTo>
                <a:lnTo>
                  <a:pt x="3139" y="324"/>
                </a:lnTo>
                <a:lnTo>
                  <a:pt x="3124" y="334"/>
                </a:lnTo>
                <a:lnTo>
                  <a:pt x="3108" y="343"/>
                </a:lnTo>
                <a:lnTo>
                  <a:pt x="3093" y="351"/>
                </a:lnTo>
                <a:lnTo>
                  <a:pt x="3076" y="357"/>
                </a:lnTo>
                <a:lnTo>
                  <a:pt x="3059" y="361"/>
                </a:lnTo>
                <a:lnTo>
                  <a:pt x="3041" y="363"/>
                </a:lnTo>
                <a:lnTo>
                  <a:pt x="3023" y="364"/>
                </a:lnTo>
                <a:lnTo>
                  <a:pt x="3004" y="363"/>
                </a:lnTo>
                <a:lnTo>
                  <a:pt x="2987" y="361"/>
                </a:lnTo>
                <a:lnTo>
                  <a:pt x="2970" y="357"/>
                </a:lnTo>
                <a:lnTo>
                  <a:pt x="2953" y="351"/>
                </a:lnTo>
                <a:lnTo>
                  <a:pt x="2938" y="343"/>
                </a:lnTo>
                <a:lnTo>
                  <a:pt x="2923" y="334"/>
                </a:lnTo>
                <a:lnTo>
                  <a:pt x="2907" y="324"/>
                </a:lnTo>
                <a:lnTo>
                  <a:pt x="2894" y="311"/>
                </a:lnTo>
                <a:close/>
                <a:moveTo>
                  <a:pt x="2679" y="447"/>
                </a:moveTo>
                <a:lnTo>
                  <a:pt x="3149" y="447"/>
                </a:lnTo>
                <a:lnTo>
                  <a:pt x="3160" y="448"/>
                </a:lnTo>
                <a:lnTo>
                  <a:pt x="3171" y="450"/>
                </a:lnTo>
                <a:lnTo>
                  <a:pt x="3181" y="453"/>
                </a:lnTo>
                <a:lnTo>
                  <a:pt x="3190" y="459"/>
                </a:lnTo>
                <a:lnTo>
                  <a:pt x="3198" y="465"/>
                </a:lnTo>
                <a:lnTo>
                  <a:pt x="3206" y="473"/>
                </a:lnTo>
                <a:lnTo>
                  <a:pt x="3213" y="483"/>
                </a:lnTo>
                <a:lnTo>
                  <a:pt x="3219" y="493"/>
                </a:lnTo>
                <a:lnTo>
                  <a:pt x="3224" y="506"/>
                </a:lnTo>
                <a:lnTo>
                  <a:pt x="3229" y="520"/>
                </a:lnTo>
                <a:lnTo>
                  <a:pt x="3233" y="535"/>
                </a:lnTo>
                <a:lnTo>
                  <a:pt x="3236" y="552"/>
                </a:lnTo>
                <a:lnTo>
                  <a:pt x="3239" y="570"/>
                </a:lnTo>
                <a:lnTo>
                  <a:pt x="3241" y="589"/>
                </a:lnTo>
                <a:lnTo>
                  <a:pt x="3242" y="610"/>
                </a:lnTo>
                <a:lnTo>
                  <a:pt x="3242" y="633"/>
                </a:lnTo>
                <a:lnTo>
                  <a:pt x="3242" y="1428"/>
                </a:lnTo>
                <a:lnTo>
                  <a:pt x="3243" y="1448"/>
                </a:lnTo>
                <a:lnTo>
                  <a:pt x="3246" y="1466"/>
                </a:lnTo>
                <a:lnTo>
                  <a:pt x="3250" y="1483"/>
                </a:lnTo>
                <a:lnTo>
                  <a:pt x="3256" y="1499"/>
                </a:lnTo>
                <a:lnTo>
                  <a:pt x="3263" y="1514"/>
                </a:lnTo>
                <a:lnTo>
                  <a:pt x="3272" y="1527"/>
                </a:lnTo>
                <a:lnTo>
                  <a:pt x="3283" y="1539"/>
                </a:lnTo>
                <a:lnTo>
                  <a:pt x="3295" y="1550"/>
                </a:lnTo>
                <a:lnTo>
                  <a:pt x="3309" y="1559"/>
                </a:lnTo>
                <a:lnTo>
                  <a:pt x="3325" y="1567"/>
                </a:lnTo>
                <a:lnTo>
                  <a:pt x="3341" y="1574"/>
                </a:lnTo>
                <a:lnTo>
                  <a:pt x="3359" y="1580"/>
                </a:lnTo>
                <a:lnTo>
                  <a:pt x="3378" y="1585"/>
                </a:lnTo>
                <a:lnTo>
                  <a:pt x="3398" y="1588"/>
                </a:lnTo>
                <a:lnTo>
                  <a:pt x="3419" y="1590"/>
                </a:lnTo>
                <a:lnTo>
                  <a:pt x="3442" y="1590"/>
                </a:lnTo>
                <a:lnTo>
                  <a:pt x="3442" y="1615"/>
                </a:lnTo>
                <a:lnTo>
                  <a:pt x="2679" y="1615"/>
                </a:lnTo>
                <a:lnTo>
                  <a:pt x="2679" y="1590"/>
                </a:lnTo>
                <a:lnTo>
                  <a:pt x="2702" y="1590"/>
                </a:lnTo>
                <a:lnTo>
                  <a:pt x="2724" y="1588"/>
                </a:lnTo>
                <a:lnTo>
                  <a:pt x="2744" y="1585"/>
                </a:lnTo>
                <a:lnTo>
                  <a:pt x="2762" y="1580"/>
                </a:lnTo>
                <a:lnTo>
                  <a:pt x="2779" y="1574"/>
                </a:lnTo>
                <a:lnTo>
                  <a:pt x="2794" y="1567"/>
                </a:lnTo>
                <a:lnTo>
                  <a:pt x="2808" y="1559"/>
                </a:lnTo>
                <a:lnTo>
                  <a:pt x="2820" y="1550"/>
                </a:lnTo>
                <a:lnTo>
                  <a:pt x="2831" y="1539"/>
                </a:lnTo>
                <a:lnTo>
                  <a:pt x="2841" y="1527"/>
                </a:lnTo>
                <a:lnTo>
                  <a:pt x="2849" y="1514"/>
                </a:lnTo>
                <a:lnTo>
                  <a:pt x="2855" y="1499"/>
                </a:lnTo>
                <a:lnTo>
                  <a:pt x="2860" y="1483"/>
                </a:lnTo>
                <a:lnTo>
                  <a:pt x="2864" y="1466"/>
                </a:lnTo>
                <a:lnTo>
                  <a:pt x="2866" y="1448"/>
                </a:lnTo>
                <a:lnTo>
                  <a:pt x="2867" y="1428"/>
                </a:lnTo>
                <a:lnTo>
                  <a:pt x="2867" y="633"/>
                </a:lnTo>
                <a:lnTo>
                  <a:pt x="2866" y="613"/>
                </a:lnTo>
                <a:lnTo>
                  <a:pt x="2864" y="595"/>
                </a:lnTo>
                <a:lnTo>
                  <a:pt x="2860" y="578"/>
                </a:lnTo>
                <a:lnTo>
                  <a:pt x="2855" y="562"/>
                </a:lnTo>
                <a:lnTo>
                  <a:pt x="2849" y="547"/>
                </a:lnTo>
                <a:lnTo>
                  <a:pt x="2841" y="534"/>
                </a:lnTo>
                <a:lnTo>
                  <a:pt x="2831" y="522"/>
                </a:lnTo>
                <a:lnTo>
                  <a:pt x="2820" y="511"/>
                </a:lnTo>
                <a:lnTo>
                  <a:pt x="2808" y="502"/>
                </a:lnTo>
                <a:lnTo>
                  <a:pt x="2794" y="493"/>
                </a:lnTo>
                <a:lnTo>
                  <a:pt x="2779" y="486"/>
                </a:lnTo>
                <a:lnTo>
                  <a:pt x="2762" y="481"/>
                </a:lnTo>
                <a:lnTo>
                  <a:pt x="2744" y="476"/>
                </a:lnTo>
                <a:lnTo>
                  <a:pt x="2724" y="473"/>
                </a:lnTo>
                <a:lnTo>
                  <a:pt x="2702" y="471"/>
                </a:lnTo>
                <a:lnTo>
                  <a:pt x="2679" y="471"/>
                </a:lnTo>
                <a:lnTo>
                  <a:pt x="2679" y="447"/>
                </a:lnTo>
                <a:close/>
                <a:moveTo>
                  <a:pt x="1811" y="446"/>
                </a:moveTo>
                <a:lnTo>
                  <a:pt x="1818" y="446"/>
                </a:lnTo>
                <a:lnTo>
                  <a:pt x="1824" y="447"/>
                </a:lnTo>
                <a:lnTo>
                  <a:pt x="1831" y="448"/>
                </a:lnTo>
                <a:lnTo>
                  <a:pt x="1837" y="450"/>
                </a:lnTo>
                <a:lnTo>
                  <a:pt x="1842" y="452"/>
                </a:lnTo>
                <a:lnTo>
                  <a:pt x="1848" y="455"/>
                </a:lnTo>
                <a:lnTo>
                  <a:pt x="1853" y="459"/>
                </a:lnTo>
                <a:lnTo>
                  <a:pt x="1858" y="463"/>
                </a:lnTo>
                <a:lnTo>
                  <a:pt x="1862" y="467"/>
                </a:lnTo>
                <a:lnTo>
                  <a:pt x="1867" y="472"/>
                </a:lnTo>
                <a:lnTo>
                  <a:pt x="1871" y="477"/>
                </a:lnTo>
                <a:lnTo>
                  <a:pt x="1874" y="483"/>
                </a:lnTo>
                <a:lnTo>
                  <a:pt x="1881" y="497"/>
                </a:lnTo>
                <a:lnTo>
                  <a:pt x="1887" y="513"/>
                </a:lnTo>
                <a:lnTo>
                  <a:pt x="1890" y="515"/>
                </a:lnTo>
                <a:lnTo>
                  <a:pt x="1892" y="516"/>
                </a:lnTo>
                <a:lnTo>
                  <a:pt x="1907" y="506"/>
                </a:lnTo>
                <a:lnTo>
                  <a:pt x="1923" y="497"/>
                </a:lnTo>
                <a:lnTo>
                  <a:pt x="1938" y="488"/>
                </a:lnTo>
                <a:lnTo>
                  <a:pt x="1953" y="480"/>
                </a:lnTo>
                <a:lnTo>
                  <a:pt x="1968" y="473"/>
                </a:lnTo>
                <a:lnTo>
                  <a:pt x="1982" y="466"/>
                </a:lnTo>
                <a:lnTo>
                  <a:pt x="1997" y="460"/>
                </a:lnTo>
                <a:lnTo>
                  <a:pt x="2012" y="455"/>
                </a:lnTo>
                <a:lnTo>
                  <a:pt x="2026" y="450"/>
                </a:lnTo>
                <a:lnTo>
                  <a:pt x="2041" y="446"/>
                </a:lnTo>
                <a:lnTo>
                  <a:pt x="2055" y="442"/>
                </a:lnTo>
                <a:lnTo>
                  <a:pt x="2069" y="439"/>
                </a:lnTo>
                <a:lnTo>
                  <a:pt x="2084" y="437"/>
                </a:lnTo>
                <a:lnTo>
                  <a:pt x="2098" y="435"/>
                </a:lnTo>
                <a:lnTo>
                  <a:pt x="2113" y="435"/>
                </a:lnTo>
                <a:lnTo>
                  <a:pt x="2127" y="434"/>
                </a:lnTo>
                <a:lnTo>
                  <a:pt x="2160" y="435"/>
                </a:lnTo>
                <a:lnTo>
                  <a:pt x="2192" y="437"/>
                </a:lnTo>
                <a:lnTo>
                  <a:pt x="2223" y="440"/>
                </a:lnTo>
                <a:lnTo>
                  <a:pt x="2253" y="444"/>
                </a:lnTo>
                <a:lnTo>
                  <a:pt x="2282" y="450"/>
                </a:lnTo>
                <a:lnTo>
                  <a:pt x="2312" y="457"/>
                </a:lnTo>
                <a:lnTo>
                  <a:pt x="2339" y="465"/>
                </a:lnTo>
                <a:lnTo>
                  <a:pt x="2366" y="474"/>
                </a:lnTo>
                <a:lnTo>
                  <a:pt x="2392" y="484"/>
                </a:lnTo>
                <a:lnTo>
                  <a:pt x="2418" y="496"/>
                </a:lnTo>
                <a:lnTo>
                  <a:pt x="2442" y="509"/>
                </a:lnTo>
                <a:lnTo>
                  <a:pt x="2466" y="523"/>
                </a:lnTo>
                <a:lnTo>
                  <a:pt x="2488" y="539"/>
                </a:lnTo>
                <a:lnTo>
                  <a:pt x="2510" y="556"/>
                </a:lnTo>
                <a:lnTo>
                  <a:pt x="2533" y="574"/>
                </a:lnTo>
                <a:lnTo>
                  <a:pt x="2553" y="593"/>
                </a:lnTo>
                <a:lnTo>
                  <a:pt x="2572" y="613"/>
                </a:lnTo>
                <a:lnTo>
                  <a:pt x="2590" y="634"/>
                </a:lnTo>
                <a:lnTo>
                  <a:pt x="2607" y="657"/>
                </a:lnTo>
                <a:lnTo>
                  <a:pt x="2622" y="680"/>
                </a:lnTo>
                <a:lnTo>
                  <a:pt x="2637" y="705"/>
                </a:lnTo>
                <a:lnTo>
                  <a:pt x="2650" y="730"/>
                </a:lnTo>
                <a:lnTo>
                  <a:pt x="2662" y="756"/>
                </a:lnTo>
                <a:lnTo>
                  <a:pt x="2672" y="783"/>
                </a:lnTo>
                <a:lnTo>
                  <a:pt x="2681" y="811"/>
                </a:lnTo>
                <a:lnTo>
                  <a:pt x="2690" y="840"/>
                </a:lnTo>
                <a:lnTo>
                  <a:pt x="2696" y="869"/>
                </a:lnTo>
                <a:lnTo>
                  <a:pt x="2702" y="900"/>
                </a:lnTo>
                <a:lnTo>
                  <a:pt x="2706" y="932"/>
                </a:lnTo>
                <a:lnTo>
                  <a:pt x="2709" y="964"/>
                </a:lnTo>
                <a:lnTo>
                  <a:pt x="2711" y="998"/>
                </a:lnTo>
                <a:lnTo>
                  <a:pt x="2712" y="1032"/>
                </a:lnTo>
                <a:lnTo>
                  <a:pt x="2711" y="1067"/>
                </a:lnTo>
                <a:lnTo>
                  <a:pt x="2709" y="1100"/>
                </a:lnTo>
                <a:lnTo>
                  <a:pt x="2706" y="1132"/>
                </a:lnTo>
                <a:lnTo>
                  <a:pt x="2702" y="1165"/>
                </a:lnTo>
                <a:lnTo>
                  <a:pt x="2696" y="1196"/>
                </a:lnTo>
                <a:lnTo>
                  <a:pt x="2690" y="1225"/>
                </a:lnTo>
                <a:lnTo>
                  <a:pt x="2682" y="1254"/>
                </a:lnTo>
                <a:lnTo>
                  <a:pt x="2672" y="1282"/>
                </a:lnTo>
                <a:lnTo>
                  <a:pt x="2662" y="1309"/>
                </a:lnTo>
                <a:lnTo>
                  <a:pt x="2650" y="1334"/>
                </a:lnTo>
                <a:lnTo>
                  <a:pt x="2637" y="1359"/>
                </a:lnTo>
                <a:lnTo>
                  <a:pt x="2623" y="1383"/>
                </a:lnTo>
                <a:lnTo>
                  <a:pt x="2608" y="1406"/>
                </a:lnTo>
                <a:lnTo>
                  <a:pt x="2591" y="1429"/>
                </a:lnTo>
                <a:lnTo>
                  <a:pt x="2573" y="1450"/>
                </a:lnTo>
                <a:lnTo>
                  <a:pt x="2554" y="1470"/>
                </a:lnTo>
                <a:lnTo>
                  <a:pt x="2534" y="1489"/>
                </a:lnTo>
                <a:lnTo>
                  <a:pt x="2513" y="1507"/>
                </a:lnTo>
                <a:lnTo>
                  <a:pt x="2490" y="1524"/>
                </a:lnTo>
                <a:lnTo>
                  <a:pt x="2467" y="1539"/>
                </a:lnTo>
                <a:lnTo>
                  <a:pt x="2444" y="1553"/>
                </a:lnTo>
                <a:lnTo>
                  <a:pt x="2419" y="1566"/>
                </a:lnTo>
                <a:lnTo>
                  <a:pt x="2394" y="1578"/>
                </a:lnTo>
                <a:lnTo>
                  <a:pt x="2368" y="1588"/>
                </a:lnTo>
                <a:lnTo>
                  <a:pt x="2341" y="1598"/>
                </a:lnTo>
                <a:lnTo>
                  <a:pt x="2313" y="1607"/>
                </a:lnTo>
                <a:lnTo>
                  <a:pt x="2283" y="1613"/>
                </a:lnTo>
                <a:lnTo>
                  <a:pt x="2254" y="1619"/>
                </a:lnTo>
                <a:lnTo>
                  <a:pt x="2223" y="1623"/>
                </a:lnTo>
                <a:lnTo>
                  <a:pt x="2192" y="1626"/>
                </a:lnTo>
                <a:lnTo>
                  <a:pt x="2160" y="1628"/>
                </a:lnTo>
                <a:lnTo>
                  <a:pt x="2127" y="1629"/>
                </a:lnTo>
                <a:lnTo>
                  <a:pt x="2113" y="1628"/>
                </a:lnTo>
                <a:lnTo>
                  <a:pt x="2098" y="1628"/>
                </a:lnTo>
                <a:lnTo>
                  <a:pt x="2084" y="1626"/>
                </a:lnTo>
                <a:lnTo>
                  <a:pt x="2070" y="1624"/>
                </a:lnTo>
                <a:lnTo>
                  <a:pt x="2056" y="1621"/>
                </a:lnTo>
                <a:lnTo>
                  <a:pt x="2042" y="1618"/>
                </a:lnTo>
                <a:lnTo>
                  <a:pt x="2028" y="1614"/>
                </a:lnTo>
                <a:lnTo>
                  <a:pt x="2014" y="1610"/>
                </a:lnTo>
                <a:lnTo>
                  <a:pt x="2000" y="1605"/>
                </a:lnTo>
                <a:lnTo>
                  <a:pt x="1986" y="1598"/>
                </a:lnTo>
                <a:lnTo>
                  <a:pt x="1972" y="1592"/>
                </a:lnTo>
                <a:lnTo>
                  <a:pt x="1958" y="1586"/>
                </a:lnTo>
                <a:lnTo>
                  <a:pt x="1944" y="1578"/>
                </a:lnTo>
                <a:lnTo>
                  <a:pt x="1930" y="1570"/>
                </a:lnTo>
                <a:lnTo>
                  <a:pt x="1916" y="1562"/>
                </a:lnTo>
                <a:lnTo>
                  <a:pt x="1901" y="1553"/>
                </a:lnTo>
                <a:lnTo>
                  <a:pt x="1901" y="2140"/>
                </a:lnTo>
                <a:lnTo>
                  <a:pt x="1902" y="2159"/>
                </a:lnTo>
                <a:lnTo>
                  <a:pt x="1904" y="2176"/>
                </a:lnTo>
                <a:lnTo>
                  <a:pt x="1907" y="2191"/>
                </a:lnTo>
                <a:lnTo>
                  <a:pt x="1913" y="2204"/>
                </a:lnTo>
                <a:lnTo>
                  <a:pt x="1919" y="2216"/>
                </a:lnTo>
                <a:lnTo>
                  <a:pt x="1927" y="2226"/>
                </a:lnTo>
                <a:lnTo>
                  <a:pt x="1936" y="2235"/>
                </a:lnTo>
                <a:lnTo>
                  <a:pt x="1947" y="2242"/>
                </a:lnTo>
                <a:lnTo>
                  <a:pt x="1959" y="2248"/>
                </a:lnTo>
                <a:lnTo>
                  <a:pt x="1972" y="2253"/>
                </a:lnTo>
                <a:lnTo>
                  <a:pt x="1987" y="2257"/>
                </a:lnTo>
                <a:lnTo>
                  <a:pt x="2003" y="2260"/>
                </a:lnTo>
                <a:lnTo>
                  <a:pt x="2020" y="2262"/>
                </a:lnTo>
                <a:lnTo>
                  <a:pt x="2039" y="2264"/>
                </a:lnTo>
                <a:lnTo>
                  <a:pt x="2060" y="2265"/>
                </a:lnTo>
                <a:lnTo>
                  <a:pt x="2081" y="2265"/>
                </a:lnTo>
                <a:lnTo>
                  <a:pt x="2081" y="2288"/>
                </a:lnTo>
                <a:lnTo>
                  <a:pt x="1361" y="2288"/>
                </a:lnTo>
                <a:lnTo>
                  <a:pt x="1361" y="2265"/>
                </a:lnTo>
                <a:lnTo>
                  <a:pt x="1383" y="2265"/>
                </a:lnTo>
                <a:lnTo>
                  <a:pt x="1403" y="2264"/>
                </a:lnTo>
                <a:lnTo>
                  <a:pt x="1422" y="2262"/>
                </a:lnTo>
                <a:lnTo>
                  <a:pt x="1439" y="2260"/>
                </a:lnTo>
                <a:lnTo>
                  <a:pt x="1456" y="2257"/>
                </a:lnTo>
                <a:lnTo>
                  <a:pt x="1470" y="2253"/>
                </a:lnTo>
                <a:lnTo>
                  <a:pt x="1484" y="2248"/>
                </a:lnTo>
                <a:lnTo>
                  <a:pt x="1495" y="2242"/>
                </a:lnTo>
                <a:lnTo>
                  <a:pt x="1506" y="2234"/>
                </a:lnTo>
                <a:lnTo>
                  <a:pt x="1516" y="2226"/>
                </a:lnTo>
                <a:lnTo>
                  <a:pt x="1524" y="2215"/>
                </a:lnTo>
                <a:lnTo>
                  <a:pt x="1530" y="2204"/>
                </a:lnTo>
                <a:lnTo>
                  <a:pt x="1535" y="2190"/>
                </a:lnTo>
                <a:lnTo>
                  <a:pt x="1538" y="2175"/>
                </a:lnTo>
                <a:lnTo>
                  <a:pt x="1541" y="2159"/>
                </a:lnTo>
                <a:lnTo>
                  <a:pt x="1541" y="2140"/>
                </a:lnTo>
                <a:lnTo>
                  <a:pt x="1541" y="626"/>
                </a:lnTo>
                <a:lnTo>
                  <a:pt x="1541" y="607"/>
                </a:lnTo>
                <a:lnTo>
                  <a:pt x="1538" y="589"/>
                </a:lnTo>
                <a:lnTo>
                  <a:pt x="1535" y="573"/>
                </a:lnTo>
                <a:lnTo>
                  <a:pt x="1530" y="557"/>
                </a:lnTo>
                <a:lnTo>
                  <a:pt x="1524" y="543"/>
                </a:lnTo>
                <a:lnTo>
                  <a:pt x="1516" y="530"/>
                </a:lnTo>
                <a:lnTo>
                  <a:pt x="1506" y="519"/>
                </a:lnTo>
                <a:lnTo>
                  <a:pt x="1495" y="508"/>
                </a:lnTo>
                <a:lnTo>
                  <a:pt x="1484" y="499"/>
                </a:lnTo>
                <a:lnTo>
                  <a:pt x="1470" y="491"/>
                </a:lnTo>
                <a:lnTo>
                  <a:pt x="1456" y="484"/>
                </a:lnTo>
                <a:lnTo>
                  <a:pt x="1439" y="479"/>
                </a:lnTo>
                <a:lnTo>
                  <a:pt x="1422" y="474"/>
                </a:lnTo>
                <a:lnTo>
                  <a:pt x="1403" y="471"/>
                </a:lnTo>
                <a:lnTo>
                  <a:pt x="1383" y="469"/>
                </a:lnTo>
                <a:lnTo>
                  <a:pt x="1361" y="469"/>
                </a:lnTo>
                <a:lnTo>
                  <a:pt x="1361" y="446"/>
                </a:lnTo>
                <a:lnTo>
                  <a:pt x="1811" y="446"/>
                </a:lnTo>
                <a:close/>
                <a:moveTo>
                  <a:pt x="2352" y="1032"/>
                </a:moveTo>
                <a:lnTo>
                  <a:pt x="2352" y="941"/>
                </a:lnTo>
                <a:lnTo>
                  <a:pt x="2351" y="861"/>
                </a:lnTo>
                <a:lnTo>
                  <a:pt x="2348" y="790"/>
                </a:lnTo>
                <a:lnTo>
                  <a:pt x="2346" y="729"/>
                </a:lnTo>
                <a:lnTo>
                  <a:pt x="2342" y="678"/>
                </a:lnTo>
                <a:lnTo>
                  <a:pt x="2337" y="637"/>
                </a:lnTo>
                <a:lnTo>
                  <a:pt x="2335" y="620"/>
                </a:lnTo>
                <a:lnTo>
                  <a:pt x="2332" y="606"/>
                </a:lnTo>
                <a:lnTo>
                  <a:pt x="2329" y="595"/>
                </a:lnTo>
                <a:lnTo>
                  <a:pt x="2325" y="586"/>
                </a:lnTo>
                <a:lnTo>
                  <a:pt x="2318" y="570"/>
                </a:lnTo>
                <a:lnTo>
                  <a:pt x="2310" y="555"/>
                </a:lnTo>
                <a:lnTo>
                  <a:pt x="2301" y="542"/>
                </a:lnTo>
                <a:lnTo>
                  <a:pt x="2292" y="529"/>
                </a:lnTo>
                <a:lnTo>
                  <a:pt x="2282" y="518"/>
                </a:lnTo>
                <a:lnTo>
                  <a:pt x="2271" y="507"/>
                </a:lnTo>
                <a:lnTo>
                  <a:pt x="2260" y="498"/>
                </a:lnTo>
                <a:lnTo>
                  <a:pt x="2248" y="489"/>
                </a:lnTo>
                <a:lnTo>
                  <a:pt x="2235" y="482"/>
                </a:lnTo>
                <a:lnTo>
                  <a:pt x="2222" y="475"/>
                </a:lnTo>
                <a:lnTo>
                  <a:pt x="2208" y="470"/>
                </a:lnTo>
                <a:lnTo>
                  <a:pt x="2193" y="465"/>
                </a:lnTo>
                <a:lnTo>
                  <a:pt x="2178" y="462"/>
                </a:lnTo>
                <a:lnTo>
                  <a:pt x="2162" y="459"/>
                </a:lnTo>
                <a:lnTo>
                  <a:pt x="2145" y="458"/>
                </a:lnTo>
                <a:lnTo>
                  <a:pt x="2127" y="457"/>
                </a:lnTo>
                <a:lnTo>
                  <a:pt x="2113" y="458"/>
                </a:lnTo>
                <a:lnTo>
                  <a:pt x="2097" y="459"/>
                </a:lnTo>
                <a:lnTo>
                  <a:pt x="2082" y="460"/>
                </a:lnTo>
                <a:lnTo>
                  <a:pt x="2068" y="462"/>
                </a:lnTo>
                <a:lnTo>
                  <a:pt x="2054" y="465"/>
                </a:lnTo>
                <a:lnTo>
                  <a:pt x="2039" y="469"/>
                </a:lnTo>
                <a:lnTo>
                  <a:pt x="2025" y="473"/>
                </a:lnTo>
                <a:lnTo>
                  <a:pt x="2011" y="478"/>
                </a:lnTo>
                <a:lnTo>
                  <a:pt x="1996" y="484"/>
                </a:lnTo>
                <a:lnTo>
                  <a:pt x="1982" y="490"/>
                </a:lnTo>
                <a:lnTo>
                  <a:pt x="1968" y="497"/>
                </a:lnTo>
                <a:lnTo>
                  <a:pt x="1954" y="504"/>
                </a:lnTo>
                <a:lnTo>
                  <a:pt x="1940" y="512"/>
                </a:lnTo>
                <a:lnTo>
                  <a:pt x="1925" y="521"/>
                </a:lnTo>
                <a:lnTo>
                  <a:pt x="1911" y="530"/>
                </a:lnTo>
                <a:lnTo>
                  <a:pt x="1896" y="541"/>
                </a:lnTo>
                <a:lnTo>
                  <a:pt x="1898" y="560"/>
                </a:lnTo>
                <a:lnTo>
                  <a:pt x="1900" y="579"/>
                </a:lnTo>
                <a:lnTo>
                  <a:pt x="1900" y="599"/>
                </a:lnTo>
                <a:lnTo>
                  <a:pt x="1901" y="619"/>
                </a:lnTo>
                <a:lnTo>
                  <a:pt x="1901" y="676"/>
                </a:lnTo>
                <a:lnTo>
                  <a:pt x="1902" y="733"/>
                </a:lnTo>
                <a:lnTo>
                  <a:pt x="1902" y="789"/>
                </a:lnTo>
                <a:lnTo>
                  <a:pt x="1902" y="846"/>
                </a:lnTo>
                <a:lnTo>
                  <a:pt x="1902" y="902"/>
                </a:lnTo>
                <a:lnTo>
                  <a:pt x="1902" y="959"/>
                </a:lnTo>
                <a:lnTo>
                  <a:pt x="1902" y="1015"/>
                </a:lnTo>
                <a:lnTo>
                  <a:pt x="1902" y="1071"/>
                </a:lnTo>
                <a:lnTo>
                  <a:pt x="1902" y="1128"/>
                </a:lnTo>
                <a:lnTo>
                  <a:pt x="1902" y="1185"/>
                </a:lnTo>
                <a:lnTo>
                  <a:pt x="1901" y="1242"/>
                </a:lnTo>
                <a:lnTo>
                  <a:pt x="1901" y="1298"/>
                </a:lnTo>
                <a:lnTo>
                  <a:pt x="1901" y="1355"/>
                </a:lnTo>
                <a:lnTo>
                  <a:pt x="1901" y="1411"/>
                </a:lnTo>
                <a:lnTo>
                  <a:pt x="1901" y="1467"/>
                </a:lnTo>
                <a:lnTo>
                  <a:pt x="1901" y="1524"/>
                </a:lnTo>
                <a:lnTo>
                  <a:pt x="1916" y="1533"/>
                </a:lnTo>
                <a:lnTo>
                  <a:pt x="1929" y="1543"/>
                </a:lnTo>
                <a:lnTo>
                  <a:pt x="1943" y="1551"/>
                </a:lnTo>
                <a:lnTo>
                  <a:pt x="1957" y="1559"/>
                </a:lnTo>
                <a:lnTo>
                  <a:pt x="1971" y="1566"/>
                </a:lnTo>
                <a:lnTo>
                  <a:pt x="1985" y="1573"/>
                </a:lnTo>
                <a:lnTo>
                  <a:pt x="1999" y="1579"/>
                </a:lnTo>
                <a:lnTo>
                  <a:pt x="2013" y="1584"/>
                </a:lnTo>
                <a:lnTo>
                  <a:pt x="2027" y="1589"/>
                </a:lnTo>
                <a:lnTo>
                  <a:pt x="2041" y="1593"/>
                </a:lnTo>
                <a:lnTo>
                  <a:pt x="2055" y="1597"/>
                </a:lnTo>
                <a:lnTo>
                  <a:pt x="2069" y="1600"/>
                </a:lnTo>
                <a:lnTo>
                  <a:pt x="2083" y="1603"/>
                </a:lnTo>
                <a:lnTo>
                  <a:pt x="2098" y="1604"/>
                </a:lnTo>
                <a:lnTo>
                  <a:pt x="2113" y="1605"/>
                </a:lnTo>
                <a:lnTo>
                  <a:pt x="2127" y="1606"/>
                </a:lnTo>
                <a:lnTo>
                  <a:pt x="2145" y="1605"/>
                </a:lnTo>
                <a:lnTo>
                  <a:pt x="2162" y="1604"/>
                </a:lnTo>
                <a:lnTo>
                  <a:pt x="2178" y="1600"/>
                </a:lnTo>
                <a:lnTo>
                  <a:pt x="2194" y="1597"/>
                </a:lnTo>
                <a:lnTo>
                  <a:pt x="2209" y="1592"/>
                </a:lnTo>
                <a:lnTo>
                  <a:pt x="2223" y="1587"/>
                </a:lnTo>
                <a:lnTo>
                  <a:pt x="2237" y="1580"/>
                </a:lnTo>
                <a:lnTo>
                  <a:pt x="2249" y="1573"/>
                </a:lnTo>
                <a:lnTo>
                  <a:pt x="2261" y="1564"/>
                </a:lnTo>
                <a:lnTo>
                  <a:pt x="2272" y="1555"/>
                </a:lnTo>
                <a:lnTo>
                  <a:pt x="2283" y="1544"/>
                </a:lnTo>
                <a:lnTo>
                  <a:pt x="2293" y="1533"/>
                </a:lnTo>
                <a:lnTo>
                  <a:pt x="2302" y="1520"/>
                </a:lnTo>
                <a:lnTo>
                  <a:pt x="2310" y="1507"/>
                </a:lnTo>
                <a:lnTo>
                  <a:pt x="2319" y="1492"/>
                </a:lnTo>
                <a:lnTo>
                  <a:pt x="2325" y="1476"/>
                </a:lnTo>
                <a:lnTo>
                  <a:pt x="2329" y="1466"/>
                </a:lnTo>
                <a:lnTo>
                  <a:pt x="2332" y="1454"/>
                </a:lnTo>
                <a:lnTo>
                  <a:pt x="2335" y="1439"/>
                </a:lnTo>
                <a:lnTo>
                  <a:pt x="2337" y="1422"/>
                </a:lnTo>
                <a:lnTo>
                  <a:pt x="2342" y="1380"/>
                </a:lnTo>
                <a:lnTo>
                  <a:pt x="2346" y="1330"/>
                </a:lnTo>
                <a:lnTo>
                  <a:pt x="2348" y="1270"/>
                </a:lnTo>
                <a:lnTo>
                  <a:pt x="2351" y="1200"/>
                </a:lnTo>
                <a:lnTo>
                  <a:pt x="2352" y="1120"/>
                </a:lnTo>
                <a:lnTo>
                  <a:pt x="2352" y="1032"/>
                </a:lnTo>
                <a:close/>
                <a:moveTo>
                  <a:pt x="506" y="734"/>
                </a:moveTo>
                <a:lnTo>
                  <a:pt x="506" y="1428"/>
                </a:lnTo>
                <a:lnTo>
                  <a:pt x="507" y="1448"/>
                </a:lnTo>
                <a:lnTo>
                  <a:pt x="509" y="1466"/>
                </a:lnTo>
                <a:lnTo>
                  <a:pt x="513" y="1483"/>
                </a:lnTo>
                <a:lnTo>
                  <a:pt x="518" y="1499"/>
                </a:lnTo>
                <a:lnTo>
                  <a:pt x="524" y="1514"/>
                </a:lnTo>
                <a:lnTo>
                  <a:pt x="532" y="1527"/>
                </a:lnTo>
                <a:lnTo>
                  <a:pt x="541" y="1539"/>
                </a:lnTo>
                <a:lnTo>
                  <a:pt x="551" y="1550"/>
                </a:lnTo>
                <a:lnTo>
                  <a:pt x="563" y="1559"/>
                </a:lnTo>
                <a:lnTo>
                  <a:pt x="576" y="1568"/>
                </a:lnTo>
                <a:lnTo>
                  <a:pt x="591" y="1575"/>
                </a:lnTo>
                <a:lnTo>
                  <a:pt x="607" y="1580"/>
                </a:lnTo>
                <a:lnTo>
                  <a:pt x="625" y="1585"/>
                </a:lnTo>
                <a:lnTo>
                  <a:pt x="644" y="1588"/>
                </a:lnTo>
                <a:lnTo>
                  <a:pt x="664" y="1590"/>
                </a:lnTo>
                <a:lnTo>
                  <a:pt x="686" y="1590"/>
                </a:lnTo>
                <a:lnTo>
                  <a:pt x="686" y="1615"/>
                </a:lnTo>
                <a:lnTo>
                  <a:pt x="0" y="1615"/>
                </a:lnTo>
                <a:lnTo>
                  <a:pt x="0" y="1590"/>
                </a:lnTo>
                <a:lnTo>
                  <a:pt x="18" y="1588"/>
                </a:lnTo>
                <a:lnTo>
                  <a:pt x="34" y="1585"/>
                </a:lnTo>
                <a:lnTo>
                  <a:pt x="49" y="1580"/>
                </a:lnTo>
                <a:lnTo>
                  <a:pt x="63" y="1575"/>
                </a:lnTo>
                <a:lnTo>
                  <a:pt x="77" y="1568"/>
                </a:lnTo>
                <a:lnTo>
                  <a:pt x="88" y="1561"/>
                </a:lnTo>
                <a:lnTo>
                  <a:pt x="99" y="1552"/>
                </a:lnTo>
                <a:lnTo>
                  <a:pt x="110" y="1543"/>
                </a:lnTo>
                <a:lnTo>
                  <a:pt x="118" y="1532"/>
                </a:lnTo>
                <a:lnTo>
                  <a:pt x="126" y="1521"/>
                </a:lnTo>
                <a:lnTo>
                  <a:pt x="132" y="1508"/>
                </a:lnTo>
                <a:lnTo>
                  <a:pt x="137" y="1495"/>
                </a:lnTo>
                <a:lnTo>
                  <a:pt x="141" y="1480"/>
                </a:lnTo>
                <a:lnTo>
                  <a:pt x="144" y="1464"/>
                </a:lnTo>
                <a:lnTo>
                  <a:pt x="146" y="1448"/>
                </a:lnTo>
                <a:lnTo>
                  <a:pt x="146" y="1430"/>
                </a:lnTo>
                <a:lnTo>
                  <a:pt x="146" y="633"/>
                </a:lnTo>
                <a:lnTo>
                  <a:pt x="146" y="618"/>
                </a:lnTo>
                <a:lnTo>
                  <a:pt x="144" y="603"/>
                </a:lnTo>
                <a:lnTo>
                  <a:pt x="142" y="590"/>
                </a:lnTo>
                <a:lnTo>
                  <a:pt x="140" y="577"/>
                </a:lnTo>
                <a:lnTo>
                  <a:pt x="136" y="564"/>
                </a:lnTo>
                <a:lnTo>
                  <a:pt x="131" y="553"/>
                </a:lnTo>
                <a:lnTo>
                  <a:pt x="126" y="542"/>
                </a:lnTo>
                <a:lnTo>
                  <a:pt x="120" y="532"/>
                </a:lnTo>
                <a:lnTo>
                  <a:pt x="113" y="523"/>
                </a:lnTo>
                <a:lnTo>
                  <a:pt x="105" y="515"/>
                </a:lnTo>
                <a:lnTo>
                  <a:pt x="95" y="507"/>
                </a:lnTo>
                <a:lnTo>
                  <a:pt x="86" y="500"/>
                </a:lnTo>
                <a:lnTo>
                  <a:pt x="75" y="494"/>
                </a:lnTo>
                <a:lnTo>
                  <a:pt x="64" y="488"/>
                </a:lnTo>
                <a:lnTo>
                  <a:pt x="52" y="484"/>
                </a:lnTo>
                <a:lnTo>
                  <a:pt x="40" y="480"/>
                </a:lnTo>
                <a:lnTo>
                  <a:pt x="40" y="447"/>
                </a:lnTo>
                <a:lnTo>
                  <a:pt x="416" y="447"/>
                </a:lnTo>
                <a:lnTo>
                  <a:pt x="423" y="447"/>
                </a:lnTo>
                <a:lnTo>
                  <a:pt x="429" y="448"/>
                </a:lnTo>
                <a:lnTo>
                  <a:pt x="435" y="450"/>
                </a:lnTo>
                <a:lnTo>
                  <a:pt x="441" y="451"/>
                </a:lnTo>
                <a:lnTo>
                  <a:pt x="447" y="454"/>
                </a:lnTo>
                <a:lnTo>
                  <a:pt x="452" y="457"/>
                </a:lnTo>
                <a:lnTo>
                  <a:pt x="457" y="460"/>
                </a:lnTo>
                <a:lnTo>
                  <a:pt x="462" y="464"/>
                </a:lnTo>
                <a:lnTo>
                  <a:pt x="467" y="469"/>
                </a:lnTo>
                <a:lnTo>
                  <a:pt x="471" y="474"/>
                </a:lnTo>
                <a:lnTo>
                  <a:pt x="475" y="480"/>
                </a:lnTo>
                <a:lnTo>
                  <a:pt x="479" y="486"/>
                </a:lnTo>
                <a:lnTo>
                  <a:pt x="486" y="500"/>
                </a:lnTo>
                <a:lnTo>
                  <a:pt x="492" y="516"/>
                </a:lnTo>
                <a:lnTo>
                  <a:pt x="495" y="519"/>
                </a:lnTo>
                <a:lnTo>
                  <a:pt x="497" y="519"/>
                </a:lnTo>
                <a:lnTo>
                  <a:pt x="513" y="509"/>
                </a:lnTo>
                <a:lnTo>
                  <a:pt x="528" y="500"/>
                </a:lnTo>
                <a:lnTo>
                  <a:pt x="543" y="491"/>
                </a:lnTo>
                <a:lnTo>
                  <a:pt x="557" y="483"/>
                </a:lnTo>
                <a:lnTo>
                  <a:pt x="572" y="475"/>
                </a:lnTo>
                <a:lnTo>
                  <a:pt x="587" y="468"/>
                </a:lnTo>
                <a:lnTo>
                  <a:pt x="602" y="462"/>
                </a:lnTo>
                <a:lnTo>
                  <a:pt x="616" y="456"/>
                </a:lnTo>
                <a:lnTo>
                  <a:pt x="631" y="451"/>
                </a:lnTo>
                <a:lnTo>
                  <a:pt x="645" y="447"/>
                </a:lnTo>
                <a:lnTo>
                  <a:pt x="660" y="443"/>
                </a:lnTo>
                <a:lnTo>
                  <a:pt x="674" y="440"/>
                </a:lnTo>
                <a:lnTo>
                  <a:pt x="688" y="438"/>
                </a:lnTo>
                <a:lnTo>
                  <a:pt x="702" y="437"/>
                </a:lnTo>
                <a:lnTo>
                  <a:pt x="717" y="436"/>
                </a:lnTo>
                <a:lnTo>
                  <a:pt x="731" y="435"/>
                </a:lnTo>
                <a:lnTo>
                  <a:pt x="767" y="436"/>
                </a:lnTo>
                <a:lnTo>
                  <a:pt x="802" y="437"/>
                </a:lnTo>
                <a:lnTo>
                  <a:pt x="835" y="439"/>
                </a:lnTo>
                <a:lnTo>
                  <a:pt x="868" y="442"/>
                </a:lnTo>
                <a:lnTo>
                  <a:pt x="899" y="446"/>
                </a:lnTo>
                <a:lnTo>
                  <a:pt x="930" y="450"/>
                </a:lnTo>
                <a:lnTo>
                  <a:pt x="959" y="456"/>
                </a:lnTo>
                <a:lnTo>
                  <a:pt x="987" y="462"/>
                </a:lnTo>
                <a:lnTo>
                  <a:pt x="1014" y="469"/>
                </a:lnTo>
                <a:lnTo>
                  <a:pt x="1039" y="477"/>
                </a:lnTo>
                <a:lnTo>
                  <a:pt x="1064" y="486"/>
                </a:lnTo>
                <a:lnTo>
                  <a:pt x="1087" y="496"/>
                </a:lnTo>
                <a:lnTo>
                  <a:pt x="1110" y="506"/>
                </a:lnTo>
                <a:lnTo>
                  <a:pt x="1131" y="517"/>
                </a:lnTo>
                <a:lnTo>
                  <a:pt x="1151" y="530"/>
                </a:lnTo>
                <a:lnTo>
                  <a:pt x="1170" y="543"/>
                </a:lnTo>
                <a:lnTo>
                  <a:pt x="1188" y="556"/>
                </a:lnTo>
                <a:lnTo>
                  <a:pt x="1204" y="571"/>
                </a:lnTo>
                <a:lnTo>
                  <a:pt x="1220" y="587"/>
                </a:lnTo>
                <a:lnTo>
                  <a:pt x="1234" y="603"/>
                </a:lnTo>
                <a:lnTo>
                  <a:pt x="1247" y="620"/>
                </a:lnTo>
                <a:lnTo>
                  <a:pt x="1259" y="638"/>
                </a:lnTo>
                <a:lnTo>
                  <a:pt x="1270" y="657"/>
                </a:lnTo>
                <a:lnTo>
                  <a:pt x="1279" y="677"/>
                </a:lnTo>
                <a:lnTo>
                  <a:pt x="1288" y="698"/>
                </a:lnTo>
                <a:lnTo>
                  <a:pt x="1295" y="720"/>
                </a:lnTo>
                <a:lnTo>
                  <a:pt x="1301" y="742"/>
                </a:lnTo>
                <a:lnTo>
                  <a:pt x="1308" y="765"/>
                </a:lnTo>
                <a:lnTo>
                  <a:pt x="1312" y="789"/>
                </a:lnTo>
                <a:lnTo>
                  <a:pt x="1314" y="813"/>
                </a:lnTo>
                <a:lnTo>
                  <a:pt x="1316" y="839"/>
                </a:lnTo>
                <a:lnTo>
                  <a:pt x="1317" y="865"/>
                </a:lnTo>
                <a:lnTo>
                  <a:pt x="1317" y="1430"/>
                </a:lnTo>
                <a:lnTo>
                  <a:pt x="1317" y="1447"/>
                </a:lnTo>
                <a:lnTo>
                  <a:pt x="1319" y="1464"/>
                </a:lnTo>
                <a:lnTo>
                  <a:pt x="1322" y="1480"/>
                </a:lnTo>
                <a:lnTo>
                  <a:pt x="1326" y="1495"/>
                </a:lnTo>
                <a:lnTo>
                  <a:pt x="1331" y="1508"/>
                </a:lnTo>
                <a:lnTo>
                  <a:pt x="1337" y="1521"/>
                </a:lnTo>
                <a:lnTo>
                  <a:pt x="1345" y="1533"/>
                </a:lnTo>
                <a:lnTo>
                  <a:pt x="1354" y="1543"/>
                </a:lnTo>
                <a:lnTo>
                  <a:pt x="1363" y="1553"/>
                </a:lnTo>
                <a:lnTo>
                  <a:pt x="1374" y="1561"/>
                </a:lnTo>
                <a:lnTo>
                  <a:pt x="1386" y="1569"/>
                </a:lnTo>
                <a:lnTo>
                  <a:pt x="1400" y="1575"/>
                </a:lnTo>
                <a:lnTo>
                  <a:pt x="1414" y="1580"/>
                </a:lnTo>
                <a:lnTo>
                  <a:pt x="1429" y="1585"/>
                </a:lnTo>
                <a:lnTo>
                  <a:pt x="1446" y="1588"/>
                </a:lnTo>
                <a:lnTo>
                  <a:pt x="1464" y="1590"/>
                </a:lnTo>
                <a:lnTo>
                  <a:pt x="1464" y="1615"/>
                </a:lnTo>
                <a:lnTo>
                  <a:pt x="776" y="1615"/>
                </a:lnTo>
                <a:lnTo>
                  <a:pt x="776" y="1590"/>
                </a:lnTo>
                <a:lnTo>
                  <a:pt x="798" y="1590"/>
                </a:lnTo>
                <a:lnTo>
                  <a:pt x="818" y="1588"/>
                </a:lnTo>
                <a:lnTo>
                  <a:pt x="837" y="1585"/>
                </a:lnTo>
                <a:lnTo>
                  <a:pt x="855" y="1580"/>
                </a:lnTo>
                <a:lnTo>
                  <a:pt x="871" y="1575"/>
                </a:lnTo>
                <a:lnTo>
                  <a:pt x="885" y="1568"/>
                </a:lnTo>
                <a:lnTo>
                  <a:pt x="899" y="1559"/>
                </a:lnTo>
                <a:lnTo>
                  <a:pt x="912" y="1550"/>
                </a:lnTo>
                <a:lnTo>
                  <a:pt x="922" y="1539"/>
                </a:lnTo>
                <a:lnTo>
                  <a:pt x="931" y="1527"/>
                </a:lnTo>
                <a:lnTo>
                  <a:pt x="939" y="1514"/>
                </a:lnTo>
                <a:lnTo>
                  <a:pt x="945" y="1499"/>
                </a:lnTo>
                <a:lnTo>
                  <a:pt x="950" y="1483"/>
                </a:lnTo>
                <a:lnTo>
                  <a:pt x="954" y="1466"/>
                </a:lnTo>
                <a:lnTo>
                  <a:pt x="956" y="1448"/>
                </a:lnTo>
                <a:lnTo>
                  <a:pt x="956" y="1428"/>
                </a:lnTo>
                <a:lnTo>
                  <a:pt x="956" y="888"/>
                </a:lnTo>
                <a:lnTo>
                  <a:pt x="956" y="836"/>
                </a:lnTo>
                <a:lnTo>
                  <a:pt x="953" y="788"/>
                </a:lnTo>
                <a:lnTo>
                  <a:pt x="951" y="765"/>
                </a:lnTo>
                <a:lnTo>
                  <a:pt x="949" y="743"/>
                </a:lnTo>
                <a:lnTo>
                  <a:pt x="946" y="721"/>
                </a:lnTo>
                <a:lnTo>
                  <a:pt x="942" y="701"/>
                </a:lnTo>
                <a:lnTo>
                  <a:pt x="939" y="680"/>
                </a:lnTo>
                <a:lnTo>
                  <a:pt x="934" y="661"/>
                </a:lnTo>
                <a:lnTo>
                  <a:pt x="930" y="643"/>
                </a:lnTo>
                <a:lnTo>
                  <a:pt x="925" y="626"/>
                </a:lnTo>
                <a:lnTo>
                  <a:pt x="919" y="610"/>
                </a:lnTo>
                <a:lnTo>
                  <a:pt x="914" y="594"/>
                </a:lnTo>
                <a:lnTo>
                  <a:pt x="907" y="580"/>
                </a:lnTo>
                <a:lnTo>
                  <a:pt x="899" y="566"/>
                </a:lnTo>
                <a:lnTo>
                  <a:pt x="892" y="553"/>
                </a:lnTo>
                <a:lnTo>
                  <a:pt x="885" y="541"/>
                </a:lnTo>
                <a:lnTo>
                  <a:pt x="876" y="530"/>
                </a:lnTo>
                <a:lnTo>
                  <a:pt x="868" y="519"/>
                </a:lnTo>
                <a:lnTo>
                  <a:pt x="859" y="510"/>
                </a:lnTo>
                <a:lnTo>
                  <a:pt x="850" y="501"/>
                </a:lnTo>
                <a:lnTo>
                  <a:pt x="840" y="493"/>
                </a:lnTo>
                <a:lnTo>
                  <a:pt x="829" y="486"/>
                </a:lnTo>
                <a:lnTo>
                  <a:pt x="819" y="479"/>
                </a:lnTo>
                <a:lnTo>
                  <a:pt x="808" y="474"/>
                </a:lnTo>
                <a:lnTo>
                  <a:pt x="796" y="469"/>
                </a:lnTo>
                <a:lnTo>
                  <a:pt x="784" y="466"/>
                </a:lnTo>
                <a:lnTo>
                  <a:pt x="771" y="463"/>
                </a:lnTo>
                <a:lnTo>
                  <a:pt x="759" y="461"/>
                </a:lnTo>
                <a:lnTo>
                  <a:pt x="745" y="459"/>
                </a:lnTo>
                <a:lnTo>
                  <a:pt x="731" y="459"/>
                </a:lnTo>
                <a:lnTo>
                  <a:pt x="717" y="459"/>
                </a:lnTo>
                <a:lnTo>
                  <a:pt x="701" y="460"/>
                </a:lnTo>
                <a:lnTo>
                  <a:pt x="687" y="462"/>
                </a:lnTo>
                <a:lnTo>
                  <a:pt x="672" y="464"/>
                </a:lnTo>
                <a:lnTo>
                  <a:pt x="658" y="467"/>
                </a:lnTo>
                <a:lnTo>
                  <a:pt x="644" y="471"/>
                </a:lnTo>
                <a:lnTo>
                  <a:pt x="629" y="475"/>
                </a:lnTo>
                <a:lnTo>
                  <a:pt x="615" y="480"/>
                </a:lnTo>
                <a:lnTo>
                  <a:pt x="601" y="486"/>
                </a:lnTo>
                <a:lnTo>
                  <a:pt x="586" y="492"/>
                </a:lnTo>
                <a:lnTo>
                  <a:pt x="572" y="499"/>
                </a:lnTo>
                <a:lnTo>
                  <a:pt x="558" y="507"/>
                </a:lnTo>
                <a:lnTo>
                  <a:pt x="544" y="515"/>
                </a:lnTo>
                <a:lnTo>
                  <a:pt x="530" y="525"/>
                </a:lnTo>
                <a:lnTo>
                  <a:pt x="516" y="534"/>
                </a:lnTo>
                <a:lnTo>
                  <a:pt x="501" y="545"/>
                </a:lnTo>
                <a:lnTo>
                  <a:pt x="504" y="564"/>
                </a:lnTo>
                <a:lnTo>
                  <a:pt x="505" y="584"/>
                </a:lnTo>
                <a:lnTo>
                  <a:pt x="506" y="605"/>
                </a:lnTo>
                <a:lnTo>
                  <a:pt x="506" y="626"/>
                </a:lnTo>
                <a:lnTo>
                  <a:pt x="507" y="652"/>
                </a:lnTo>
                <a:lnTo>
                  <a:pt x="507" y="679"/>
                </a:lnTo>
                <a:lnTo>
                  <a:pt x="506" y="707"/>
                </a:lnTo>
                <a:lnTo>
                  <a:pt x="506" y="734"/>
                </a:lnTo>
                <a:close/>
                <a:moveTo>
                  <a:pt x="4052" y="0"/>
                </a:moveTo>
                <a:lnTo>
                  <a:pt x="4052" y="2288"/>
                </a:lnTo>
                <a:lnTo>
                  <a:pt x="3976" y="2288"/>
                </a:lnTo>
                <a:lnTo>
                  <a:pt x="3976" y="0"/>
                </a:lnTo>
                <a:lnTo>
                  <a:pt x="4052" y="0"/>
                </a:lnTo>
                <a:close/>
                <a:moveTo>
                  <a:pt x="4620" y="1019"/>
                </a:moveTo>
                <a:lnTo>
                  <a:pt x="4620" y="322"/>
                </a:lnTo>
                <a:lnTo>
                  <a:pt x="4715" y="322"/>
                </a:lnTo>
                <a:lnTo>
                  <a:pt x="5082" y="869"/>
                </a:lnTo>
                <a:lnTo>
                  <a:pt x="5082" y="322"/>
                </a:lnTo>
                <a:lnTo>
                  <a:pt x="5172" y="322"/>
                </a:lnTo>
                <a:lnTo>
                  <a:pt x="5172" y="1019"/>
                </a:lnTo>
                <a:lnTo>
                  <a:pt x="5076" y="1019"/>
                </a:lnTo>
                <a:lnTo>
                  <a:pt x="4709" y="471"/>
                </a:lnTo>
                <a:lnTo>
                  <a:pt x="4709" y="1019"/>
                </a:lnTo>
                <a:lnTo>
                  <a:pt x="4620" y="1019"/>
                </a:lnTo>
                <a:close/>
                <a:moveTo>
                  <a:pt x="5618" y="956"/>
                </a:moveTo>
                <a:lnTo>
                  <a:pt x="5606" y="966"/>
                </a:lnTo>
                <a:lnTo>
                  <a:pt x="5595" y="975"/>
                </a:lnTo>
                <a:lnTo>
                  <a:pt x="5583" y="983"/>
                </a:lnTo>
                <a:lnTo>
                  <a:pt x="5571" y="990"/>
                </a:lnTo>
                <a:lnTo>
                  <a:pt x="5560" y="997"/>
                </a:lnTo>
                <a:lnTo>
                  <a:pt x="5549" y="1003"/>
                </a:lnTo>
                <a:lnTo>
                  <a:pt x="5537" y="1009"/>
                </a:lnTo>
                <a:lnTo>
                  <a:pt x="5525" y="1013"/>
                </a:lnTo>
                <a:lnTo>
                  <a:pt x="5514" y="1017"/>
                </a:lnTo>
                <a:lnTo>
                  <a:pt x="5503" y="1020"/>
                </a:lnTo>
                <a:lnTo>
                  <a:pt x="5491" y="1023"/>
                </a:lnTo>
                <a:lnTo>
                  <a:pt x="5480" y="1026"/>
                </a:lnTo>
                <a:lnTo>
                  <a:pt x="5468" y="1027"/>
                </a:lnTo>
                <a:lnTo>
                  <a:pt x="5456" y="1029"/>
                </a:lnTo>
                <a:lnTo>
                  <a:pt x="5443" y="1030"/>
                </a:lnTo>
                <a:lnTo>
                  <a:pt x="5431" y="1030"/>
                </a:lnTo>
                <a:lnTo>
                  <a:pt x="5411" y="1029"/>
                </a:lnTo>
                <a:lnTo>
                  <a:pt x="5392" y="1027"/>
                </a:lnTo>
                <a:lnTo>
                  <a:pt x="5374" y="1024"/>
                </a:lnTo>
                <a:lnTo>
                  <a:pt x="5357" y="1020"/>
                </a:lnTo>
                <a:lnTo>
                  <a:pt x="5342" y="1014"/>
                </a:lnTo>
                <a:lnTo>
                  <a:pt x="5328" y="1007"/>
                </a:lnTo>
                <a:lnTo>
                  <a:pt x="5314" y="999"/>
                </a:lnTo>
                <a:lnTo>
                  <a:pt x="5302" y="989"/>
                </a:lnTo>
                <a:lnTo>
                  <a:pt x="5291" y="979"/>
                </a:lnTo>
                <a:lnTo>
                  <a:pt x="5282" y="968"/>
                </a:lnTo>
                <a:lnTo>
                  <a:pt x="5275" y="956"/>
                </a:lnTo>
                <a:lnTo>
                  <a:pt x="5268" y="943"/>
                </a:lnTo>
                <a:lnTo>
                  <a:pt x="5263" y="930"/>
                </a:lnTo>
                <a:lnTo>
                  <a:pt x="5260" y="916"/>
                </a:lnTo>
                <a:lnTo>
                  <a:pt x="5258" y="901"/>
                </a:lnTo>
                <a:lnTo>
                  <a:pt x="5257" y="886"/>
                </a:lnTo>
                <a:lnTo>
                  <a:pt x="5257" y="877"/>
                </a:lnTo>
                <a:lnTo>
                  <a:pt x="5258" y="868"/>
                </a:lnTo>
                <a:lnTo>
                  <a:pt x="5260" y="859"/>
                </a:lnTo>
                <a:lnTo>
                  <a:pt x="5261" y="850"/>
                </a:lnTo>
                <a:lnTo>
                  <a:pt x="5264" y="842"/>
                </a:lnTo>
                <a:lnTo>
                  <a:pt x="5267" y="834"/>
                </a:lnTo>
                <a:lnTo>
                  <a:pt x="5270" y="826"/>
                </a:lnTo>
                <a:lnTo>
                  <a:pt x="5274" y="818"/>
                </a:lnTo>
                <a:lnTo>
                  <a:pt x="5283" y="804"/>
                </a:lnTo>
                <a:lnTo>
                  <a:pt x="5294" y="791"/>
                </a:lnTo>
                <a:lnTo>
                  <a:pt x="5305" y="779"/>
                </a:lnTo>
                <a:lnTo>
                  <a:pt x="5318" y="769"/>
                </a:lnTo>
                <a:lnTo>
                  <a:pt x="5333" y="761"/>
                </a:lnTo>
                <a:lnTo>
                  <a:pt x="5348" y="753"/>
                </a:lnTo>
                <a:lnTo>
                  <a:pt x="5364" y="747"/>
                </a:lnTo>
                <a:lnTo>
                  <a:pt x="5381" y="741"/>
                </a:lnTo>
                <a:lnTo>
                  <a:pt x="5395" y="738"/>
                </a:lnTo>
                <a:lnTo>
                  <a:pt x="5413" y="735"/>
                </a:lnTo>
                <a:lnTo>
                  <a:pt x="5433" y="732"/>
                </a:lnTo>
                <a:lnTo>
                  <a:pt x="5457" y="728"/>
                </a:lnTo>
                <a:lnTo>
                  <a:pt x="5482" y="725"/>
                </a:lnTo>
                <a:lnTo>
                  <a:pt x="5506" y="722"/>
                </a:lnTo>
                <a:lnTo>
                  <a:pt x="5528" y="719"/>
                </a:lnTo>
                <a:lnTo>
                  <a:pt x="5548" y="715"/>
                </a:lnTo>
                <a:lnTo>
                  <a:pt x="5566" y="711"/>
                </a:lnTo>
                <a:lnTo>
                  <a:pt x="5583" y="707"/>
                </a:lnTo>
                <a:lnTo>
                  <a:pt x="5598" y="703"/>
                </a:lnTo>
                <a:lnTo>
                  <a:pt x="5611" y="699"/>
                </a:lnTo>
                <a:lnTo>
                  <a:pt x="5611" y="684"/>
                </a:lnTo>
                <a:lnTo>
                  <a:pt x="5611" y="676"/>
                </a:lnTo>
                <a:lnTo>
                  <a:pt x="5611" y="663"/>
                </a:lnTo>
                <a:lnTo>
                  <a:pt x="5610" y="652"/>
                </a:lnTo>
                <a:lnTo>
                  <a:pt x="5608" y="641"/>
                </a:lnTo>
                <a:lnTo>
                  <a:pt x="5605" y="631"/>
                </a:lnTo>
                <a:lnTo>
                  <a:pt x="5602" y="623"/>
                </a:lnTo>
                <a:lnTo>
                  <a:pt x="5598" y="615"/>
                </a:lnTo>
                <a:lnTo>
                  <a:pt x="5593" y="608"/>
                </a:lnTo>
                <a:lnTo>
                  <a:pt x="5587" y="602"/>
                </a:lnTo>
                <a:lnTo>
                  <a:pt x="5578" y="596"/>
                </a:lnTo>
                <a:lnTo>
                  <a:pt x="5569" y="590"/>
                </a:lnTo>
                <a:lnTo>
                  <a:pt x="5558" y="585"/>
                </a:lnTo>
                <a:lnTo>
                  <a:pt x="5546" y="581"/>
                </a:lnTo>
                <a:lnTo>
                  <a:pt x="5533" y="578"/>
                </a:lnTo>
                <a:lnTo>
                  <a:pt x="5519" y="575"/>
                </a:lnTo>
                <a:lnTo>
                  <a:pt x="5504" y="574"/>
                </a:lnTo>
                <a:lnTo>
                  <a:pt x="5488" y="574"/>
                </a:lnTo>
                <a:lnTo>
                  <a:pt x="5474" y="574"/>
                </a:lnTo>
                <a:lnTo>
                  <a:pt x="5460" y="575"/>
                </a:lnTo>
                <a:lnTo>
                  <a:pt x="5447" y="577"/>
                </a:lnTo>
                <a:lnTo>
                  <a:pt x="5436" y="579"/>
                </a:lnTo>
                <a:lnTo>
                  <a:pt x="5425" y="582"/>
                </a:lnTo>
                <a:lnTo>
                  <a:pt x="5415" y="586"/>
                </a:lnTo>
                <a:lnTo>
                  <a:pt x="5407" y="590"/>
                </a:lnTo>
                <a:lnTo>
                  <a:pt x="5399" y="595"/>
                </a:lnTo>
                <a:lnTo>
                  <a:pt x="5392" y="601"/>
                </a:lnTo>
                <a:lnTo>
                  <a:pt x="5386" y="607"/>
                </a:lnTo>
                <a:lnTo>
                  <a:pt x="5380" y="615"/>
                </a:lnTo>
                <a:lnTo>
                  <a:pt x="5374" y="624"/>
                </a:lnTo>
                <a:lnTo>
                  <a:pt x="5369" y="634"/>
                </a:lnTo>
                <a:lnTo>
                  <a:pt x="5364" y="645"/>
                </a:lnTo>
                <a:lnTo>
                  <a:pt x="5360" y="657"/>
                </a:lnTo>
                <a:lnTo>
                  <a:pt x="5356" y="670"/>
                </a:lnTo>
                <a:lnTo>
                  <a:pt x="5272" y="658"/>
                </a:lnTo>
                <a:lnTo>
                  <a:pt x="5275" y="645"/>
                </a:lnTo>
                <a:lnTo>
                  <a:pt x="5278" y="633"/>
                </a:lnTo>
                <a:lnTo>
                  <a:pt x="5282" y="621"/>
                </a:lnTo>
                <a:lnTo>
                  <a:pt x="5287" y="610"/>
                </a:lnTo>
                <a:lnTo>
                  <a:pt x="5292" y="599"/>
                </a:lnTo>
                <a:lnTo>
                  <a:pt x="5297" y="589"/>
                </a:lnTo>
                <a:lnTo>
                  <a:pt x="5303" y="580"/>
                </a:lnTo>
                <a:lnTo>
                  <a:pt x="5309" y="571"/>
                </a:lnTo>
                <a:lnTo>
                  <a:pt x="5316" y="563"/>
                </a:lnTo>
                <a:lnTo>
                  <a:pt x="5324" y="556"/>
                </a:lnTo>
                <a:lnTo>
                  <a:pt x="5333" y="549"/>
                </a:lnTo>
                <a:lnTo>
                  <a:pt x="5342" y="542"/>
                </a:lnTo>
                <a:lnTo>
                  <a:pt x="5352" y="536"/>
                </a:lnTo>
                <a:lnTo>
                  <a:pt x="5363" y="530"/>
                </a:lnTo>
                <a:lnTo>
                  <a:pt x="5374" y="525"/>
                </a:lnTo>
                <a:lnTo>
                  <a:pt x="5386" y="520"/>
                </a:lnTo>
                <a:lnTo>
                  <a:pt x="5399" y="516"/>
                </a:lnTo>
                <a:lnTo>
                  <a:pt x="5412" y="513"/>
                </a:lnTo>
                <a:lnTo>
                  <a:pt x="5426" y="510"/>
                </a:lnTo>
                <a:lnTo>
                  <a:pt x="5440" y="507"/>
                </a:lnTo>
                <a:lnTo>
                  <a:pt x="5454" y="505"/>
                </a:lnTo>
                <a:lnTo>
                  <a:pt x="5469" y="504"/>
                </a:lnTo>
                <a:lnTo>
                  <a:pt x="5485" y="503"/>
                </a:lnTo>
                <a:lnTo>
                  <a:pt x="5501" y="503"/>
                </a:lnTo>
                <a:lnTo>
                  <a:pt x="5517" y="503"/>
                </a:lnTo>
                <a:lnTo>
                  <a:pt x="5533" y="503"/>
                </a:lnTo>
                <a:lnTo>
                  <a:pt x="5547" y="505"/>
                </a:lnTo>
                <a:lnTo>
                  <a:pt x="5561" y="506"/>
                </a:lnTo>
                <a:lnTo>
                  <a:pt x="5574" y="508"/>
                </a:lnTo>
                <a:lnTo>
                  <a:pt x="5586" y="511"/>
                </a:lnTo>
                <a:lnTo>
                  <a:pt x="5597" y="514"/>
                </a:lnTo>
                <a:lnTo>
                  <a:pt x="5607" y="518"/>
                </a:lnTo>
                <a:lnTo>
                  <a:pt x="5617" y="522"/>
                </a:lnTo>
                <a:lnTo>
                  <a:pt x="5626" y="526"/>
                </a:lnTo>
                <a:lnTo>
                  <a:pt x="5635" y="530"/>
                </a:lnTo>
                <a:lnTo>
                  <a:pt x="5643" y="535"/>
                </a:lnTo>
                <a:lnTo>
                  <a:pt x="5650" y="540"/>
                </a:lnTo>
                <a:lnTo>
                  <a:pt x="5656" y="545"/>
                </a:lnTo>
                <a:lnTo>
                  <a:pt x="5662" y="550"/>
                </a:lnTo>
                <a:lnTo>
                  <a:pt x="5667" y="556"/>
                </a:lnTo>
                <a:lnTo>
                  <a:pt x="5676" y="568"/>
                </a:lnTo>
                <a:lnTo>
                  <a:pt x="5683" y="582"/>
                </a:lnTo>
                <a:lnTo>
                  <a:pt x="5689" y="598"/>
                </a:lnTo>
                <a:lnTo>
                  <a:pt x="5694" y="614"/>
                </a:lnTo>
                <a:lnTo>
                  <a:pt x="5696" y="628"/>
                </a:lnTo>
                <a:lnTo>
                  <a:pt x="5697" y="645"/>
                </a:lnTo>
                <a:lnTo>
                  <a:pt x="5698" y="667"/>
                </a:lnTo>
                <a:lnTo>
                  <a:pt x="5698" y="694"/>
                </a:lnTo>
                <a:lnTo>
                  <a:pt x="5698" y="808"/>
                </a:lnTo>
                <a:lnTo>
                  <a:pt x="5698" y="836"/>
                </a:lnTo>
                <a:lnTo>
                  <a:pt x="5698" y="861"/>
                </a:lnTo>
                <a:lnTo>
                  <a:pt x="5699" y="884"/>
                </a:lnTo>
                <a:lnTo>
                  <a:pt x="5699" y="905"/>
                </a:lnTo>
                <a:lnTo>
                  <a:pt x="5700" y="922"/>
                </a:lnTo>
                <a:lnTo>
                  <a:pt x="5701" y="937"/>
                </a:lnTo>
                <a:lnTo>
                  <a:pt x="5702" y="949"/>
                </a:lnTo>
                <a:lnTo>
                  <a:pt x="5703" y="958"/>
                </a:lnTo>
                <a:lnTo>
                  <a:pt x="5707" y="974"/>
                </a:lnTo>
                <a:lnTo>
                  <a:pt x="5711" y="989"/>
                </a:lnTo>
                <a:lnTo>
                  <a:pt x="5717" y="1004"/>
                </a:lnTo>
                <a:lnTo>
                  <a:pt x="5724" y="1019"/>
                </a:lnTo>
                <a:lnTo>
                  <a:pt x="5635" y="1019"/>
                </a:lnTo>
                <a:lnTo>
                  <a:pt x="5629" y="1005"/>
                </a:lnTo>
                <a:lnTo>
                  <a:pt x="5624" y="990"/>
                </a:lnTo>
                <a:lnTo>
                  <a:pt x="5621" y="973"/>
                </a:lnTo>
                <a:lnTo>
                  <a:pt x="5618" y="956"/>
                </a:lnTo>
                <a:close/>
                <a:moveTo>
                  <a:pt x="5611" y="766"/>
                </a:moveTo>
                <a:lnTo>
                  <a:pt x="5599" y="771"/>
                </a:lnTo>
                <a:lnTo>
                  <a:pt x="5585" y="775"/>
                </a:lnTo>
                <a:lnTo>
                  <a:pt x="5570" y="780"/>
                </a:lnTo>
                <a:lnTo>
                  <a:pt x="5553" y="784"/>
                </a:lnTo>
                <a:lnTo>
                  <a:pt x="5514" y="791"/>
                </a:lnTo>
                <a:lnTo>
                  <a:pt x="5470" y="798"/>
                </a:lnTo>
                <a:lnTo>
                  <a:pt x="5446" y="802"/>
                </a:lnTo>
                <a:lnTo>
                  <a:pt x="5425" y="806"/>
                </a:lnTo>
                <a:lnTo>
                  <a:pt x="5408" y="811"/>
                </a:lnTo>
                <a:lnTo>
                  <a:pt x="5395" y="815"/>
                </a:lnTo>
                <a:lnTo>
                  <a:pt x="5385" y="821"/>
                </a:lnTo>
                <a:lnTo>
                  <a:pt x="5376" y="827"/>
                </a:lnTo>
                <a:lnTo>
                  <a:pt x="5368" y="834"/>
                </a:lnTo>
                <a:lnTo>
                  <a:pt x="5362" y="843"/>
                </a:lnTo>
                <a:lnTo>
                  <a:pt x="5356" y="852"/>
                </a:lnTo>
                <a:lnTo>
                  <a:pt x="5353" y="862"/>
                </a:lnTo>
                <a:lnTo>
                  <a:pt x="5350" y="872"/>
                </a:lnTo>
                <a:lnTo>
                  <a:pt x="5350" y="883"/>
                </a:lnTo>
                <a:lnTo>
                  <a:pt x="5350" y="892"/>
                </a:lnTo>
                <a:lnTo>
                  <a:pt x="5351" y="900"/>
                </a:lnTo>
                <a:lnTo>
                  <a:pt x="5353" y="907"/>
                </a:lnTo>
                <a:lnTo>
                  <a:pt x="5356" y="914"/>
                </a:lnTo>
                <a:lnTo>
                  <a:pt x="5360" y="921"/>
                </a:lnTo>
                <a:lnTo>
                  <a:pt x="5364" y="928"/>
                </a:lnTo>
                <a:lnTo>
                  <a:pt x="5369" y="934"/>
                </a:lnTo>
                <a:lnTo>
                  <a:pt x="5376" y="940"/>
                </a:lnTo>
                <a:lnTo>
                  <a:pt x="5382" y="945"/>
                </a:lnTo>
                <a:lnTo>
                  <a:pt x="5390" y="950"/>
                </a:lnTo>
                <a:lnTo>
                  <a:pt x="5398" y="954"/>
                </a:lnTo>
                <a:lnTo>
                  <a:pt x="5408" y="957"/>
                </a:lnTo>
                <a:lnTo>
                  <a:pt x="5417" y="959"/>
                </a:lnTo>
                <a:lnTo>
                  <a:pt x="5428" y="961"/>
                </a:lnTo>
                <a:lnTo>
                  <a:pt x="5439" y="962"/>
                </a:lnTo>
                <a:lnTo>
                  <a:pt x="5451" y="963"/>
                </a:lnTo>
                <a:lnTo>
                  <a:pt x="5464" y="962"/>
                </a:lnTo>
                <a:lnTo>
                  <a:pt x="5475" y="961"/>
                </a:lnTo>
                <a:lnTo>
                  <a:pt x="5487" y="960"/>
                </a:lnTo>
                <a:lnTo>
                  <a:pt x="5498" y="957"/>
                </a:lnTo>
                <a:lnTo>
                  <a:pt x="5509" y="954"/>
                </a:lnTo>
                <a:lnTo>
                  <a:pt x="5519" y="951"/>
                </a:lnTo>
                <a:lnTo>
                  <a:pt x="5531" y="946"/>
                </a:lnTo>
                <a:lnTo>
                  <a:pt x="5541" y="941"/>
                </a:lnTo>
                <a:lnTo>
                  <a:pt x="5550" y="935"/>
                </a:lnTo>
                <a:lnTo>
                  <a:pt x="5558" y="929"/>
                </a:lnTo>
                <a:lnTo>
                  <a:pt x="5567" y="923"/>
                </a:lnTo>
                <a:lnTo>
                  <a:pt x="5574" y="916"/>
                </a:lnTo>
                <a:lnTo>
                  <a:pt x="5581" y="908"/>
                </a:lnTo>
                <a:lnTo>
                  <a:pt x="5587" y="900"/>
                </a:lnTo>
                <a:lnTo>
                  <a:pt x="5592" y="891"/>
                </a:lnTo>
                <a:lnTo>
                  <a:pt x="5597" y="882"/>
                </a:lnTo>
                <a:lnTo>
                  <a:pt x="5600" y="875"/>
                </a:lnTo>
                <a:lnTo>
                  <a:pt x="5603" y="866"/>
                </a:lnTo>
                <a:lnTo>
                  <a:pt x="5606" y="857"/>
                </a:lnTo>
                <a:lnTo>
                  <a:pt x="5607" y="847"/>
                </a:lnTo>
                <a:lnTo>
                  <a:pt x="5610" y="824"/>
                </a:lnTo>
                <a:lnTo>
                  <a:pt x="5611" y="797"/>
                </a:lnTo>
                <a:lnTo>
                  <a:pt x="5611" y="766"/>
                </a:lnTo>
                <a:close/>
                <a:moveTo>
                  <a:pt x="5430" y="451"/>
                </a:moveTo>
                <a:lnTo>
                  <a:pt x="5493" y="318"/>
                </a:lnTo>
                <a:lnTo>
                  <a:pt x="5606" y="318"/>
                </a:lnTo>
                <a:lnTo>
                  <a:pt x="5501" y="451"/>
                </a:lnTo>
                <a:lnTo>
                  <a:pt x="5430" y="451"/>
                </a:lnTo>
                <a:close/>
                <a:moveTo>
                  <a:pt x="5800" y="1019"/>
                </a:moveTo>
                <a:lnTo>
                  <a:pt x="5800" y="513"/>
                </a:lnTo>
                <a:lnTo>
                  <a:pt x="5877" y="513"/>
                </a:lnTo>
                <a:lnTo>
                  <a:pt x="5877" y="591"/>
                </a:lnTo>
                <a:lnTo>
                  <a:pt x="5891" y="566"/>
                </a:lnTo>
                <a:lnTo>
                  <a:pt x="5905" y="546"/>
                </a:lnTo>
                <a:lnTo>
                  <a:pt x="5912" y="538"/>
                </a:lnTo>
                <a:lnTo>
                  <a:pt x="5918" y="531"/>
                </a:lnTo>
                <a:lnTo>
                  <a:pt x="5925" y="525"/>
                </a:lnTo>
                <a:lnTo>
                  <a:pt x="5932" y="520"/>
                </a:lnTo>
                <a:lnTo>
                  <a:pt x="5938" y="516"/>
                </a:lnTo>
                <a:lnTo>
                  <a:pt x="5945" y="512"/>
                </a:lnTo>
                <a:lnTo>
                  <a:pt x="5952" y="509"/>
                </a:lnTo>
                <a:lnTo>
                  <a:pt x="5958" y="507"/>
                </a:lnTo>
                <a:lnTo>
                  <a:pt x="5965" y="505"/>
                </a:lnTo>
                <a:lnTo>
                  <a:pt x="5972" y="504"/>
                </a:lnTo>
                <a:lnTo>
                  <a:pt x="5980" y="503"/>
                </a:lnTo>
                <a:lnTo>
                  <a:pt x="5987" y="503"/>
                </a:lnTo>
                <a:lnTo>
                  <a:pt x="5998" y="503"/>
                </a:lnTo>
                <a:lnTo>
                  <a:pt x="6009" y="504"/>
                </a:lnTo>
                <a:lnTo>
                  <a:pt x="6020" y="506"/>
                </a:lnTo>
                <a:lnTo>
                  <a:pt x="6031" y="509"/>
                </a:lnTo>
                <a:lnTo>
                  <a:pt x="6042" y="513"/>
                </a:lnTo>
                <a:lnTo>
                  <a:pt x="6053" y="518"/>
                </a:lnTo>
                <a:lnTo>
                  <a:pt x="6064" y="523"/>
                </a:lnTo>
                <a:lnTo>
                  <a:pt x="6075" y="530"/>
                </a:lnTo>
                <a:lnTo>
                  <a:pt x="6045" y="609"/>
                </a:lnTo>
                <a:lnTo>
                  <a:pt x="6037" y="604"/>
                </a:lnTo>
                <a:lnTo>
                  <a:pt x="6029" y="601"/>
                </a:lnTo>
                <a:lnTo>
                  <a:pt x="6021" y="598"/>
                </a:lnTo>
                <a:lnTo>
                  <a:pt x="6014" y="595"/>
                </a:lnTo>
                <a:lnTo>
                  <a:pt x="6006" y="594"/>
                </a:lnTo>
                <a:lnTo>
                  <a:pt x="5998" y="592"/>
                </a:lnTo>
                <a:lnTo>
                  <a:pt x="5990" y="591"/>
                </a:lnTo>
                <a:lnTo>
                  <a:pt x="5982" y="591"/>
                </a:lnTo>
                <a:lnTo>
                  <a:pt x="5975" y="591"/>
                </a:lnTo>
                <a:lnTo>
                  <a:pt x="5969" y="592"/>
                </a:lnTo>
                <a:lnTo>
                  <a:pt x="5962" y="593"/>
                </a:lnTo>
                <a:lnTo>
                  <a:pt x="5956" y="595"/>
                </a:lnTo>
                <a:lnTo>
                  <a:pt x="5950" y="598"/>
                </a:lnTo>
                <a:lnTo>
                  <a:pt x="5944" y="601"/>
                </a:lnTo>
                <a:lnTo>
                  <a:pt x="5938" y="604"/>
                </a:lnTo>
                <a:lnTo>
                  <a:pt x="5932" y="608"/>
                </a:lnTo>
                <a:lnTo>
                  <a:pt x="5926" y="612"/>
                </a:lnTo>
                <a:lnTo>
                  <a:pt x="5921" y="617"/>
                </a:lnTo>
                <a:lnTo>
                  <a:pt x="5916" y="622"/>
                </a:lnTo>
                <a:lnTo>
                  <a:pt x="5912" y="628"/>
                </a:lnTo>
                <a:lnTo>
                  <a:pt x="5909" y="634"/>
                </a:lnTo>
                <a:lnTo>
                  <a:pt x="5905" y="640"/>
                </a:lnTo>
                <a:lnTo>
                  <a:pt x="5902" y="647"/>
                </a:lnTo>
                <a:lnTo>
                  <a:pt x="5900" y="655"/>
                </a:lnTo>
                <a:lnTo>
                  <a:pt x="5896" y="666"/>
                </a:lnTo>
                <a:lnTo>
                  <a:pt x="5893" y="678"/>
                </a:lnTo>
                <a:lnTo>
                  <a:pt x="5891" y="691"/>
                </a:lnTo>
                <a:lnTo>
                  <a:pt x="5889" y="703"/>
                </a:lnTo>
                <a:lnTo>
                  <a:pt x="5886" y="729"/>
                </a:lnTo>
                <a:lnTo>
                  <a:pt x="5885" y="755"/>
                </a:lnTo>
                <a:lnTo>
                  <a:pt x="5885" y="1019"/>
                </a:lnTo>
                <a:lnTo>
                  <a:pt x="5800" y="1019"/>
                </a:lnTo>
                <a:close/>
                <a:moveTo>
                  <a:pt x="6064" y="767"/>
                </a:moveTo>
                <a:lnTo>
                  <a:pt x="6064" y="749"/>
                </a:lnTo>
                <a:lnTo>
                  <a:pt x="6065" y="733"/>
                </a:lnTo>
                <a:lnTo>
                  <a:pt x="6067" y="717"/>
                </a:lnTo>
                <a:lnTo>
                  <a:pt x="6069" y="701"/>
                </a:lnTo>
                <a:lnTo>
                  <a:pt x="6071" y="685"/>
                </a:lnTo>
                <a:lnTo>
                  <a:pt x="6075" y="671"/>
                </a:lnTo>
                <a:lnTo>
                  <a:pt x="6079" y="657"/>
                </a:lnTo>
                <a:lnTo>
                  <a:pt x="6083" y="644"/>
                </a:lnTo>
                <a:lnTo>
                  <a:pt x="6089" y="631"/>
                </a:lnTo>
                <a:lnTo>
                  <a:pt x="6094" y="619"/>
                </a:lnTo>
                <a:lnTo>
                  <a:pt x="6101" y="608"/>
                </a:lnTo>
                <a:lnTo>
                  <a:pt x="6108" y="597"/>
                </a:lnTo>
                <a:lnTo>
                  <a:pt x="6115" y="586"/>
                </a:lnTo>
                <a:lnTo>
                  <a:pt x="6124" y="576"/>
                </a:lnTo>
                <a:lnTo>
                  <a:pt x="6133" y="567"/>
                </a:lnTo>
                <a:lnTo>
                  <a:pt x="6143" y="558"/>
                </a:lnTo>
                <a:lnTo>
                  <a:pt x="6160" y="545"/>
                </a:lnTo>
                <a:lnTo>
                  <a:pt x="6177" y="534"/>
                </a:lnTo>
                <a:lnTo>
                  <a:pt x="6196" y="524"/>
                </a:lnTo>
                <a:lnTo>
                  <a:pt x="6215" y="517"/>
                </a:lnTo>
                <a:lnTo>
                  <a:pt x="6235" y="510"/>
                </a:lnTo>
                <a:lnTo>
                  <a:pt x="6257" y="506"/>
                </a:lnTo>
                <a:lnTo>
                  <a:pt x="6279" y="503"/>
                </a:lnTo>
                <a:lnTo>
                  <a:pt x="6302" y="503"/>
                </a:lnTo>
                <a:lnTo>
                  <a:pt x="6314" y="503"/>
                </a:lnTo>
                <a:lnTo>
                  <a:pt x="6327" y="504"/>
                </a:lnTo>
                <a:lnTo>
                  <a:pt x="6340" y="505"/>
                </a:lnTo>
                <a:lnTo>
                  <a:pt x="6352" y="507"/>
                </a:lnTo>
                <a:lnTo>
                  <a:pt x="6364" y="509"/>
                </a:lnTo>
                <a:lnTo>
                  <a:pt x="6375" y="512"/>
                </a:lnTo>
                <a:lnTo>
                  <a:pt x="6386" y="516"/>
                </a:lnTo>
                <a:lnTo>
                  <a:pt x="6397" y="520"/>
                </a:lnTo>
                <a:lnTo>
                  <a:pt x="6408" y="524"/>
                </a:lnTo>
                <a:lnTo>
                  <a:pt x="6418" y="529"/>
                </a:lnTo>
                <a:lnTo>
                  <a:pt x="6428" y="535"/>
                </a:lnTo>
                <a:lnTo>
                  <a:pt x="6437" y="541"/>
                </a:lnTo>
                <a:lnTo>
                  <a:pt x="6447" y="547"/>
                </a:lnTo>
                <a:lnTo>
                  <a:pt x="6456" y="555"/>
                </a:lnTo>
                <a:lnTo>
                  <a:pt x="6464" y="562"/>
                </a:lnTo>
                <a:lnTo>
                  <a:pt x="6473" y="571"/>
                </a:lnTo>
                <a:lnTo>
                  <a:pt x="6481" y="579"/>
                </a:lnTo>
                <a:lnTo>
                  <a:pt x="6488" y="588"/>
                </a:lnTo>
                <a:lnTo>
                  <a:pt x="6495" y="598"/>
                </a:lnTo>
                <a:lnTo>
                  <a:pt x="6502" y="608"/>
                </a:lnTo>
                <a:lnTo>
                  <a:pt x="6508" y="618"/>
                </a:lnTo>
                <a:lnTo>
                  <a:pt x="6513" y="629"/>
                </a:lnTo>
                <a:lnTo>
                  <a:pt x="6518" y="640"/>
                </a:lnTo>
                <a:lnTo>
                  <a:pt x="6522" y="652"/>
                </a:lnTo>
                <a:lnTo>
                  <a:pt x="6526" y="664"/>
                </a:lnTo>
                <a:lnTo>
                  <a:pt x="6529" y="676"/>
                </a:lnTo>
                <a:lnTo>
                  <a:pt x="6533" y="690"/>
                </a:lnTo>
                <a:lnTo>
                  <a:pt x="6536" y="703"/>
                </a:lnTo>
                <a:lnTo>
                  <a:pt x="6537" y="716"/>
                </a:lnTo>
                <a:lnTo>
                  <a:pt x="6539" y="730"/>
                </a:lnTo>
                <a:lnTo>
                  <a:pt x="6539" y="745"/>
                </a:lnTo>
                <a:lnTo>
                  <a:pt x="6540" y="760"/>
                </a:lnTo>
                <a:lnTo>
                  <a:pt x="6539" y="783"/>
                </a:lnTo>
                <a:lnTo>
                  <a:pt x="6538" y="806"/>
                </a:lnTo>
                <a:lnTo>
                  <a:pt x="6536" y="827"/>
                </a:lnTo>
                <a:lnTo>
                  <a:pt x="6531" y="846"/>
                </a:lnTo>
                <a:lnTo>
                  <a:pt x="6527" y="865"/>
                </a:lnTo>
                <a:lnTo>
                  <a:pt x="6522" y="882"/>
                </a:lnTo>
                <a:lnTo>
                  <a:pt x="6516" y="898"/>
                </a:lnTo>
                <a:lnTo>
                  <a:pt x="6510" y="912"/>
                </a:lnTo>
                <a:lnTo>
                  <a:pt x="6502" y="926"/>
                </a:lnTo>
                <a:lnTo>
                  <a:pt x="6493" y="939"/>
                </a:lnTo>
                <a:lnTo>
                  <a:pt x="6484" y="951"/>
                </a:lnTo>
                <a:lnTo>
                  <a:pt x="6474" y="962"/>
                </a:lnTo>
                <a:lnTo>
                  <a:pt x="6463" y="972"/>
                </a:lnTo>
                <a:lnTo>
                  <a:pt x="6451" y="982"/>
                </a:lnTo>
                <a:lnTo>
                  <a:pt x="6438" y="991"/>
                </a:lnTo>
                <a:lnTo>
                  <a:pt x="6424" y="999"/>
                </a:lnTo>
                <a:lnTo>
                  <a:pt x="6410" y="1006"/>
                </a:lnTo>
                <a:lnTo>
                  <a:pt x="6396" y="1012"/>
                </a:lnTo>
                <a:lnTo>
                  <a:pt x="6381" y="1018"/>
                </a:lnTo>
                <a:lnTo>
                  <a:pt x="6366" y="1022"/>
                </a:lnTo>
                <a:lnTo>
                  <a:pt x="6351" y="1025"/>
                </a:lnTo>
                <a:lnTo>
                  <a:pt x="6335" y="1028"/>
                </a:lnTo>
                <a:lnTo>
                  <a:pt x="6318" y="1029"/>
                </a:lnTo>
                <a:lnTo>
                  <a:pt x="6302" y="1030"/>
                </a:lnTo>
                <a:lnTo>
                  <a:pt x="6289" y="1030"/>
                </a:lnTo>
                <a:lnTo>
                  <a:pt x="6276" y="1029"/>
                </a:lnTo>
                <a:lnTo>
                  <a:pt x="6263" y="1027"/>
                </a:lnTo>
                <a:lnTo>
                  <a:pt x="6251" y="1026"/>
                </a:lnTo>
                <a:lnTo>
                  <a:pt x="6239" y="1023"/>
                </a:lnTo>
                <a:lnTo>
                  <a:pt x="6228" y="1020"/>
                </a:lnTo>
                <a:lnTo>
                  <a:pt x="6217" y="1017"/>
                </a:lnTo>
                <a:lnTo>
                  <a:pt x="6206" y="1013"/>
                </a:lnTo>
                <a:lnTo>
                  <a:pt x="6195" y="1008"/>
                </a:lnTo>
                <a:lnTo>
                  <a:pt x="6185" y="1003"/>
                </a:lnTo>
                <a:lnTo>
                  <a:pt x="6175" y="998"/>
                </a:lnTo>
                <a:lnTo>
                  <a:pt x="6165" y="992"/>
                </a:lnTo>
                <a:lnTo>
                  <a:pt x="6156" y="985"/>
                </a:lnTo>
                <a:lnTo>
                  <a:pt x="6147" y="978"/>
                </a:lnTo>
                <a:lnTo>
                  <a:pt x="6139" y="970"/>
                </a:lnTo>
                <a:lnTo>
                  <a:pt x="6129" y="962"/>
                </a:lnTo>
                <a:lnTo>
                  <a:pt x="6121" y="953"/>
                </a:lnTo>
                <a:lnTo>
                  <a:pt x="6114" y="944"/>
                </a:lnTo>
                <a:lnTo>
                  <a:pt x="6107" y="934"/>
                </a:lnTo>
                <a:lnTo>
                  <a:pt x="6101" y="924"/>
                </a:lnTo>
                <a:lnTo>
                  <a:pt x="6095" y="914"/>
                </a:lnTo>
                <a:lnTo>
                  <a:pt x="6089" y="903"/>
                </a:lnTo>
                <a:lnTo>
                  <a:pt x="6085" y="891"/>
                </a:lnTo>
                <a:lnTo>
                  <a:pt x="6080" y="879"/>
                </a:lnTo>
                <a:lnTo>
                  <a:pt x="6076" y="867"/>
                </a:lnTo>
                <a:lnTo>
                  <a:pt x="6073" y="854"/>
                </a:lnTo>
                <a:lnTo>
                  <a:pt x="6070" y="840"/>
                </a:lnTo>
                <a:lnTo>
                  <a:pt x="6068" y="827"/>
                </a:lnTo>
                <a:lnTo>
                  <a:pt x="6066" y="812"/>
                </a:lnTo>
                <a:lnTo>
                  <a:pt x="6065" y="798"/>
                </a:lnTo>
                <a:lnTo>
                  <a:pt x="6064" y="782"/>
                </a:lnTo>
                <a:lnTo>
                  <a:pt x="6064" y="767"/>
                </a:lnTo>
                <a:close/>
                <a:moveTo>
                  <a:pt x="6152" y="767"/>
                </a:moveTo>
                <a:lnTo>
                  <a:pt x="6153" y="790"/>
                </a:lnTo>
                <a:lnTo>
                  <a:pt x="6155" y="812"/>
                </a:lnTo>
                <a:lnTo>
                  <a:pt x="6158" y="833"/>
                </a:lnTo>
                <a:lnTo>
                  <a:pt x="6163" y="851"/>
                </a:lnTo>
                <a:lnTo>
                  <a:pt x="6169" y="869"/>
                </a:lnTo>
                <a:lnTo>
                  <a:pt x="6176" y="885"/>
                </a:lnTo>
                <a:lnTo>
                  <a:pt x="6185" y="899"/>
                </a:lnTo>
                <a:lnTo>
                  <a:pt x="6195" y="912"/>
                </a:lnTo>
                <a:lnTo>
                  <a:pt x="6206" y="923"/>
                </a:lnTo>
                <a:lnTo>
                  <a:pt x="6217" y="933"/>
                </a:lnTo>
                <a:lnTo>
                  <a:pt x="6230" y="941"/>
                </a:lnTo>
                <a:lnTo>
                  <a:pt x="6243" y="948"/>
                </a:lnTo>
                <a:lnTo>
                  <a:pt x="6256" y="953"/>
                </a:lnTo>
                <a:lnTo>
                  <a:pt x="6271" y="957"/>
                </a:lnTo>
                <a:lnTo>
                  <a:pt x="6286" y="959"/>
                </a:lnTo>
                <a:lnTo>
                  <a:pt x="6302" y="960"/>
                </a:lnTo>
                <a:lnTo>
                  <a:pt x="6317" y="959"/>
                </a:lnTo>
                <a:lnTo>
                  <a:pt x="6333" y="957"/>
                </a:lnTo>
                <a:lnTo>
                  <a:pt x="6347" y="953"/>
                </a:lnTo>
                <a:lnTo>
                  <a:pt x="6361" y="948"/>
                </a:lnTo>
                <a:lnTo>
                  <a:pt x="6374" y="941"/>
                </a:lnTo>
                <a:lnTo>
                  <a:pt x="6386" y="933"/>
                </a:lnTo>
                <a:lnTo>
                  <a:pt x="6398" y="923"/>
                </a:lnTo>
                <a:lnTo>
                  <a:pt x="6409" y="911"/>
                </a:lnTo>
                <a:lnTo>
                  <a:pt x="6419" y="899"/>
                </a:lnTo>
                <a:lnTo>
                  <a:pt x="6427" y="884"/>
                </a:lnTo>
                <a:lnTo>
                  <a:pt x="6435" y="868"/>
                </a:lnTo>
                <a:lnTo>
                  <a:pt x="6441" y="850"/>
                </a:lnTo>
                <a:lnTo>
                  <a:pt x="6445" y="831"/>
                </a:lnTo>
                <a:lnTo>
                  <a:pt x="6449" y="810"/>
                </a:lnTo>
                <a:lnTo>
                  <a:pt x="6450" y="788"/>
                </a:lnTo>
                <a:lnTo>
                  <a:pt x="6451" y="764"/>
                </a:lnTo>
                <a:lnTo>
                  <a:pt x="6450" y="741"/>
                </a:lnTo>
                <a:lnTo>
                  <a:pt x="6448" y="720"/>
                </a:lnTo>
                <a:lnTo>
                  <a:pt x="6445" y="700"/>
                </a:lnTo>
                <a:lnTo>
                  <a:pt x="6440" y="681"/>
                </a:lnTo>
                <a:lnTo>
                  <a:pt x="6434" y="664"/>
                </a:lnTo>
                <a:lnTo>
                  <a:pt x="6427" y="648"/>
                </a:lnTo>
                <a:lnTo>
                  <a:pt x="6418" y="634"/>
                </a:lnTo>
                <a:lnTo>
                  <a:pt x="6409" y="622"/>
                </a:lnTo>
                <a:lnTo>
                  <a:pt x="6398" y="610"/>
                </a:lnTo>
                <a:lnTo>
                  <a:pt x="6386" y="601"/>
                </a:lnTo>
                <a:lnTo>
                  <a:pt x="6374" y="592"/>
                </a:lnTo>
                <a:lnTo>
                  <a:pt x="6361" y="586"/>
                </a:lnTo>
                <a:lnTo>
                  <a:pt x="6347" y="580"/>
                </a:lnTo>
                <a:lnTo>
                  <a:pt x="6333" y="577"/>
                </a:lnTo>
                <a:lnTo>
                  <a:pt x="6317" y="574"/>
                </a:lnTo>
                <a:lnTo>
                  <a:pt x="6302" y="574"/>
                </a:lnTo>
                <a:lnTo>
                  <a:pt x="6286" y="574"/>
                </a:lnTo>
                <a:lnTo>
                  <a:pt x="6271" y="577"/>
                </a:lnTo>
                <a:lnTo>
                  <a:pt x="6256" y="580"/>
                </a:lnTo>
                <a:lnTo>
                  <a:pt x="6243" y="585"/>
                </a:lnTo>
                <a:lnTo>
                  <a:pt x="6230" y="592"/>
                </a:lnTo>
                <a:lnTo>
                  <a:pt x="6217" y="600"/>
                </a:lnTo>
                <a:lnTo>
                  <a:pt x="6206" y="610"/>
                </a:lnTo>
                <a:lnTo>
                  <a:pt x="6195" y="621"/>
                </a:lnTo>
                <a:lnTo>
                  <a:pt x="6185" y="634"/>
                </a:lnTo>
                <a:lnTo>
                  <a:pt x="6176" y="648"/>
                </a:lnTo>
                <a:lnTo>
                  <a:pt x="6169" y="664"/>
                </a:lnTo>
                <a:lnTo>
                  <a:pt x="6163" y="681"/>
                </a:lnTo>
                <a:lnTo>
                  <a:pt x="6158" y="701"/>
                </a:lnTo>
                <a:lnTo>
                  <a:pt x="6155" y="722"/>
                </a:lnTo>
                <a:lnTo>
                  <a:pt x="6153" y="743"/>
                </a:lnTo>
                <a:lnTo>
                  <a:pt x="6152" y="767"/>
                </a:lnTo>
                <a:close/>
                <a:moveTo>
                  <a:pt x="6938" y="1019"/>
                </a:moveTo>
                <a:lnTo>
                  <a:pt x="6938" y="955"/>
                </a:lnTo>
                <a:lnTo>
                  <a:pt x="6931" y="964"/>
                </a:lnTo>
                <a:lnTo>
                  <a:pt x="6925" y="973"/>
                </a:lnTo>
                <a:lnTo>
                  <a:pt x="6918" y="980"/>
                </a:lnTo>
                <a:lnTo>
                  <a:pt x="6911" y="988"/>
                </a:lnTo>
                <a:lnTo>
                  <a:pt x="6903" y="994"/>
                </a:lnTo>
                <a:lnTo>
                  <a:pt x="6895" y="1001"/>
                </a:lnTo>
                <a:lnTo>
                  <a:pt x="6887" y="1006"/>
                </a:lnTo>
                <a:lnTo>
                  <a:pt x="6878" y="1011"/>
                </a:lnTo>
                <a:lnTo>
                  <a:pt x="6869" y="1015"/>
                </a:lnTo>
                <a:lnTo>
                  <a:pt x="6860" y="1019"/>
                </a:lnTo>
                <a:lnTo>
                  <a:pt x="6850" y="1022"/>
                </a:lnTo>
                <a:lnTo>
                  <a:pt x="6840" y="1025"/>
                </a:lnTo>
                <a:lnTo>
                  <a:pt x="6830" y="1027"/>
                </a:lnTo>
                <a:lnTo>
                  <a:pt x="6819" y="1029"/>
                </a:lnTo>
                <a:lnTo>
                  <a:pt x="6808" y="1029"/>
                </a:lnTo>
                <a:lnTo>
                  <a:pt x="6796" y="1030"/>
                </a:lnTo>
                <a:lnTo>
                  <a:pt x="6781" y="1029"/>
                </a:lnTo>
                <a:lnTo>
                  <a:pt x="6767" y="1028"/>
                </a:lnTo>
                <a:lnTo>
                  <a:pt x="6752" y="1025"/>
                </a:lnTo>
                <a:lnTo>
                  <a:pt x="6738" y="1021"/>
                </a:lnTo>
                <a:lnTo>
                  <a:pt x="6724" y="1017"/>
                </a:lnTo>
                <a:lnTo>
                  <a:pt x="6710" y="1011"/>
                </a:lnTo>
                <a:lnTo>
                  <a:pt x="6697" y="1004"/>
                </a:lnTo>
                <a:lnTo>
                  <a:pt x="6684" y="997"/>
                </a:lnTo>
                <a:lnTo>
                  <a:pt x="6672" y="988"/>
                </a:lnTo>
                <a:lnTo>
                  <a:pt x="6661" y="978"/>
                </a:lnTo>
                <a:lnTo>
                  <a:pt x="6650" y="968"/>
                </a:lnTo>
                <a:lnTo>
                  <a:pt x="6640" y="957"/>
                </a:lnTo>
                <a:lnTo>
                  <a:pt x="6630" y="945"/>
                </a:lnTo>
                <a:lnTo>
                  <a:pt x="6621" y="932"/>
                </a:lnTo>
                <a:lnTo>
                  <a:pt x="6613" y="918"/>
                </a:lnTo>
                <a:lnTo>
                  <a:pt x="6606" y="904"/>
                </a:lnTo>
                <a:lnTo>
                  <a:pt x="6599" y="889"/>
                </a:lnTo>
                <a:lnTo>
                  <a:pt x="6594" y="873"/>
                </a:lnTo>
                <a:lnTo>
                  <a:pt x="6589" y="857"/>
                </a:lnTo>
                <a:lnTo>
                  <a:pt x="6585" y="840"/>
                </a:lnTo>
                <a:lnTo>
                  <a:pt x="6582" y="823"/>
                </a:lnTo>
                <a:lnTo>
                  <a:pt x="6580" y="805"/>
                </a:lnTo>
                <a:lnTo>
                  <a:pt x="6579" y="786"/>
                </a:lnTo>
                <a:lnTo>
                  <a:pt x="6578" y="767"/>
                </a:lnTo>
                <a:lnTo>
                  <a:pt x="6579" y="749"/>
                </a:lnTo>
                <a:lnTo>
                  <a:pt x="6580" y="730"/>
                </a:lnTo>
                <a:lnTo>
                  <a:pt x="6582" y="713"/>
                </a:lnTo>
                <a:lnTo>
                  <a:pt x="6585" y="695"/>
                </a:lnTo>
                <a:lnTo>
                  <a:pt x="6588" y="677"/>
                </a:lnTo>
                <a:lnTo>
                  <a:pt x="6592" y="661"/>
                </a:lnTo>
                <a:lnTo>
                  <a:pt x="6598" y="645"/>
                </a:lnTo>
                <a:lnTo>
                  <a:pt x="6603" y="629"/>
                </a:lnTo>
                <a:lnTo>
                  <a:pt x="6610" y="614"/>
                </a:lnTo>
                <a:lnTo>
                  <a:pt x="6618" y="600"/>
                </a:lnTo>
                <a:lnTo>
                  <a:pt x="6626" y="587"/>
                </a:lnTo>
                <a:lnTo>
                  <a:pt x="6635" y="575"/>
                </a:lnTo>
                <a:lnTo>
                  <a:pt x="6645" y="564"/>
                </a:lnTo>
                <a:lnTo>
                  <a:pt x="6655" y="553"/>
                </a:lnTo>
                <a:lnTo>
                  <a:pt x="6667" y="544"/>
                </a:lnTo>
                <a:lnTo>
                  <a:pt x="6679" y="535"/>
                </a:lnTo>
                <a:lnTo>
                  <a:pt x="6692" y="528"/>
                </a:lnTo>
                <a:lnTo>
                  <a:pt x="6705" y="521"/>
                </a:lnTo>
                <a:lnTo>
                  <a:pt x="6718" y="515"/>
                </a:lnTo>
                <a:lnTo>
                  <a:pt x="6732" y="511"/>
                </a:lnTo>
                <a:lnTo>
                  <a:pt x="6747" y="507"/>
                </a:lnTo>
                <a:lnTo>
                  <a:pt x="6762" y="505"/>
                </a:lnTo>
                <a:lnTo>
                  <a:pt x="6777" y="503"/>
                </a:lnTo>
                <a:lnTo>
                  <a:pt x="6792" y="503"/>
                </a:lnTo>
                <a:lnTo>
                  <a:pt x="6804" y="503"/>
                </a:lnTo>
                <a:lnTo>
                  <a:pt x="6815" y="504"/>
                </a:lnTo>
                <a:lnTo>
                  <a:pt x="6825" y="505"/>
                </a:lnTo>
                <a:lnTo>
                  <a:pt x="6836" y="507"/>
                </a:lnTo>
                <a:lnTo>
                  <a:pt x="6846" y="510"/>
                </a:lnTo>
                <a:lnTo>
                  <a:pt x="6855" y="513"/>
                </a:lnTo>
                <a:lnTo>
                  <a:pt x="6865" y="517"/>
                </a:lnTo>
                <a:lnTo>
                  <a:pt x="6874" y="522"/>
                </a:lnTo>
                <a:lnTo>
                  <a:pt x="6882" y="527"/>
                </a:lnTo>
                <a:lnTo>
                  <a:pt x="6891" y="532"/>
                </a:lnTo>
                <a:lnTo>
                  <a:pt x="6898" y="538"/>
                </a:lnTo>
                <a:lnTo>
                  <a:pt x="6906" y="544"/>
                </a:lnTo>
                <a:lnTo>
                  <a:pt x="6913" y="551"/>
                </a:lnTo>
                <a:lnTo>
                  <a:pt x="6919" y="557"/>
                </a:lnTo>
                <a:lnTo>
                  <a:pt x="6926" y="565"/>
                </a:lnTo>
                <a:lnTo>
                  <a:pt x="6931" y="572"/>
                </a:lnTo>
                <a:lnTo>
                  <a:pt x="6931" y="322"/>
                </a:lnTo>
                <a:lnTo>
                  <a:pt x="7018" y="322"/>
                </a:lnTo>
                <a:lnTo>
                  <a:pt x="7018" y="1019"/>
                </a:lnTo>
                <a:lnTo>
                  <a:pt x="6938" y="1019"/>
                </a:lnTo>
                <a:close/>
                <a:moveTo>
                  <a:pt x="6666" y="767"/>
                </a:moveTo>
                <a:lnTo>
                  <a:pt x="6666" y="791"/>
                </a:lnTo>
                <a:lnTo>
                  <a:pt x="6668" y="813"/>
                </a:lnTo>
                <a:lnTo>
                  <a:pt x="6672" y="833"/>
                </a:lnTo>
                <a:lnTo>
                  <a:pt x="6676" y="852"/>
                </a:lnTo>
                <a:lnTo>
                  <a:pt x="6682" y="869"/>
                </a:lnTo>
                <a:lnTo>
                  <a:pt x="6689" y="885"/>
                </a:lnTo>
                <a:lnTo>
                  <a:pt x="6697" y="899"/>
                </a:lnTo>
                <a:lnTo>
                  <a:pt x="6707" y="912"/>
                </a:lnTo>
                <a:lnTo>
                  <a:pt x="6717" y="923"/>
                </a:lnTo>
                <a:lnTo>
                  <a:pt x="6728" y="933"/>
                </a:lnTo>
                <a:lnTo>
                  <a:pt x="6741" y="941"/>
                </a:lnTo>
                <a:lnTo>
                  <a:pt x="6752" y="948"/>
                </a:lnTo>
                <a:lnTo>
                  <a:pt x="6765" y="953"/>
                </a:lnTo>
                <a:lnTo>
                  <a:pt x="6778" y="957"/>
                </a:lnTo>
                <a:lnTo>
                  <a:pt x="6791" y="959"/>
                </a:lnTo>
                <a:lnTo>
                  <a:pt x="6804" y="960"/>
                </a:lnTo>
                <a:lnTo>
                  <a:pt x="6818" y="959"/>
                </a:lnTo>
                <a:lnTo>
                  <a:pt x="6832" y="957"/>
                </a:lnTo>
                <a:lnTo>
                  <a:pt x="6844" y="953"/>
                </a:lnTo>
                <a:lnTo>
                  <a:pt x="6856" y="948"/>
                </a:lnTo>
                <a:lnTo>
                  <a:pt x="6868" y="942"/>
                </a:lnTo>
                <a:lnTo>
                  <a:pt x="6879" y="934"/>
                </a:lnTo>
                <a:lnTo>
                  <a:pt x="6890" y="925"/>
                </a:lnTo>
                <a:lnTo>
                  <a:pt x="6900" y="914"/>
                </a:lnTo>
                <a:lnTo>
                  <a:pt x="6909" y="902"/>
                </a:lnTo>
                <a:lnTo>
                  <a:pt x="6917" y="888"/>
                </a:lnTo>
                <a:lnTo>
                  <a:pt x="6924" y="873"/>
                </a:lnTo>
                <a:lnTo>
                  <a:pt x="6929" y="856"/>
                </a:lnTo>
                <a:lnTo>
                  <a:pt x="6935" y="838"/>
                </a:lnTo>
                <a:lnTo>
                  <a:pt x="6938" y="818"/>
                </a:lnTo>
                <a:lnTo>
                  <a:pt x="6940" y="797"/>
                </a:lnTo>
                <a:lnTo>
                  <a:pt x="6940" y="774"/>
                </a:lnTo>
                <a:lnTo>
                  <a:pt x="6940" y="750"/>
                </a:lnTo>
                <a:lnTo>
                  <a:pt x="6938" y="726"/>
                </a:lnTo>
                <a:lnTo>
                  <a:pt x="6935" y="705"/>
                </a:lnTo>
                <a:lnTo>
                  <a:pt x="6929" y="684"/>
                </a:lnTo>
                <a:lnTo>
                  <a:pt x="6924" y="666"/>
                </a:lnTo>
                <a:lnTo>
                  <a:pt x="6917" y="649"/>
                </a:lnTo>
                <a:lnTo>
                  <a:pt x="6909" y="635"/>
                </a:lnTo>
                <a:lnTo>
                  <a:pt x="6899" y="622"/>
                </a:lnTo>
                <a:lnTo>
                  <a:pt x="6889" y="611"/>
                </a:lnTo>
                <a:lnTo>
                  <a:pt x="6878" y="601"/>
                </a:lnTo>
                <a:lnTo>
                  <a:pt x="6867" y="592"/>
                </a:lnTo>
                <a:lnTo>
                  <a:pt x="6855" y="586"/>
                </a:lnTo>
                <a:lnTo>
                  <a:pt x="6842" y="580"/>
                </a:lnTo>
                <a:lnTo>
                  <a:pt x="6829" y="577"/>
                </a:lnTo>
                <a:lnTo>
                  <a:pt x="6815" y="574"/>
                </a:lnTo>
                <a:lnTo>
                  <a:pt x="6801" y="574"/>
                </a:lnTo>
                <a:lnTo>
                  <a:pt x="6787" y="574"/>
                </a:lnTo>
                <a:lnTo>
                  <a:pt x="6773" y="576"/>
                </a:lnTo>
                <a:lnTo>
                  <a:pt x="6760" y="580"/>
                </a:lnTo>
                <a:lnTo>
                  <a:pt x="6748" y="585"/>
                </a:lnTo>
                <a:lnTo>
                  <a:pt x="6737" y="592"/>
                </a:lnTo>
                <a:lnTo>
                  <a:pt x="6724" y="600"/>
                </a:lnTo>
                <a:lnTo>
                  <a:pt x="6714" y="609"/>
                </a:lnTo>
                <a:lnTo>
                  <a:pt x="6704" y="620"/>
                </a:lnTo>
                <a:lnTo>
                  <a:pt x="6695" y="632"/>
                </a:lnTo>
                <a:lnTo>
                  <a:pt x="6687" y="646"/>
                </a:lnTo>
                <a:lnTo>
                  <a:pt x="6681" y="662"/>
                </a:lnTo>
                <a:lnTo>
                  <a:pt x="6675" y="680"/>
                </a:lnTo>
                <a:lnTo>
                  <a:pt x="6671" y="700"/>
                </a:lnTo>
                <a:lnTo>
                  <a:pt x="6668" y="721"/>
                </a:lnTo>
                <a:lnTo>
                  <a:pt x="6666" y="743"/>
                </a:lnTo>
                <a:lnTo>
                  <a:pt x="6666" y="767"/>
                </a:lnTo>
                <a:close/>
                <a:moveTo>
                  <a:pt x="7124" y="1019"/>
                </a:moveTo>
                <a:lnTo>
                  <a:pt x="7124" y="513"/>
                </a:lnTo>
                <a:lnTo>
                  <a:pt x="7202" y="513"/>
                </a:lnTo>
                <a:lnTo>
                  <a:pt x="7202" y="585"/>
                </a:lnTo>
                <a:lnTo>
                  <a:pt x="7209" y="575"/>
                </a:lnTo>
                <a:lnTo>
                  <a:pt x="7216" y="566"/>
                </a:lnTo>
                <a:lnTo>
                  <a:pt x="7224" y="557"/>
                </a:lnTo>
                <a:lnTo>
                  <a:pt x="7232" y="549"/>
                </a:lnTo>
                <a:lnTo>
                  <a:pt x="7241" y="541"/>
                </a:lnTo>
                <a:lnTo>
                  <a:pt x="7250" y="535"/>
                </a:lnTo>
                <a:lnTo>
                  <a:pt x="7260" y="529"/>
                </a:lnTo>
                <a:lnTo>
                  <a:pt x="7269" y="523"/>
                </a:lnTo>
                <a:lnTo>
                  <a:pt x="7280" y="518"/>
                </a:lnTo>
                <a:lnTo>
                  <a:pt x="7290" y="514"/>
                </a:lnTo>
                <a:lnTo>
                  <a:pt x="7301" y="511"/>
                </a:lnTo>
                <a:lnTo>
                  <a:pt x="7313" y="508"/>
                </a:lnTo>
                <a:lnTo>
                  <a:pt x="7324" y="505"/>
                </a:lnTo>
                <a:lnTo>
                  <a:pt x="7338" y="504"/>
                </a:lnTo>
                <a:lnTo>
                  <a:pt x="7350" y="503"/>
                </a:lnTo>
                <a:lnTo>
                  <a:pt x="7363" y="503"/>
                </a:lnTo>
                <a:lnTo>
                  <a:pt x="7374" y="503"/>
                </a:lnTo>
                <a:lnTo>
                  <a:pt x="7385" y="504"/>
                </a:lnTo>
                <a:lnTo>
                  <a:pt x="7396" y="505"/>
                </a:lnTo>
                <a:lnTo>
                  <a:pt x="7407" y="507"/>
                </a:lnTo>
                <a:lnTo>
                  <a:pt x="7417" y="509"/>
                </a:lnTo>
                <a:lnTo>
                  <a:pt x="7427" y="512"/>
                </a:lnTo>
                <a:lnTo>
                  <a:pt x="7437" y="515"/>
                </a:lnTo>
                <a:lnTo>
                  <a:pt x="7447" y="519"/>
                </a:lnTo>
                <a:lnTo>
                  <a:pt x="7456" y="523"/>
                </a:lnTo>
                <a:lnTo>
                  <a:pt x="7465" y="528"/>
                </a:lnTo>
                <a:lnTo>
                  <a:pt x="7473" y="533"/>
                </a:lnTo>
                <a:lnTo>
                  <a:pt x="7480" y="538"/>
                </a:lnTo>
                <a:lnTo>
                  <a:pt x="7487" y="543"/>
                </a:lnTo>
                <a:lnTo>
                  <a:pt x="7493" y="549"/>
                </a:lnTo>
                <a:lnTo>
                  <a:pt x="7499" y="555"/>
                </a:lnTo>
                <a:lnTo>
                  <a:pt x="7504" y="562"/>
                </a:lnTo>
                <a:lnTo>
                  <a:pt x="7513" y="576"/>
                </a:lnTo>
                <a:lnTo>
                  <a:pt x="7520" y="591"/>
                </a:lnTo>
                <a:lnTo>
                  <a:pt x="7526" y="607"/>
                </a:lnTo>
                <a:lnTo>
                  <a:pt x="7531" y="625"/>
                </a:lnTo>
                <a:lnTo>
                  <a:pt x="7533" y="639"/>
                </a:lnTo>
                <a:lnTo>
                  <a:pt x="7534" y="658"/>
                </a:lnTo>
                <a:lnTo>
                  <a:pt x="7535" y="681"/>
                </a:lnTo>
                <a:lnTo>
                  <a:pt x="7535" y="709"/>
                </a:lnTo>
                <a:lnTo>
                  <a:pt x="7535" y="1019"/>
                </a:lnTo>
                <a:lnTo>
                  <a:pt x="7450" y="1019"/>
                </a:lnTo>
                <a:lnTo>
                  <a:pt x="7450" y="712"/>
                </a:lnTo>
                <a:lnTo>
                  <a:pt x="7449" y="688"/>
                </a:lnTo>
                <a:lnTo>
                  <a:pt x="7447" y="666"/>
                </a:lnTo>
                <a:lnTo>
                  <a:pt x="7444" y="648"/>
                </a:lnTo>
                <a:lnTo>
                  <a:pt x="7440" y="633"/>
                </a:lnTo>
                <a:lnTo>
                  <a:pt x="7437" y="627"/>
                </a:lnTo>
                <a:lnTo>
                  <a:pt x="7434" y="621"/>
                </a:lnTo>
                <a:lnTo>
                  <a:pt x="7430" y="615"/>
                </a:lnTo>
                <a:lnTo>
                  <a:pt x="7426" y="610"/>
                </a:lnTo>
                <a:lnTo>
                  <a:pt x="7421" y="605"/>
                </a:lnTo>
                <a:lnTo>
                  <a:pt x="7416" y="600"/>
                </a:lnTo>
                <a:lnTo>
                  <a:pt x="7411" y="596"/>
                </a:lnTo>
                <a:lnTo>
                  <a:pt x="7404" y="592"/>
                </a:lnTo>
                <a:lnTo>
                  <a:pt x="7398" y="588"/>
                </a:lnTo>
                <a:lnTo>
                  <a:pt x="7391" y="585"/>
                </a:lnTo>
                <a:lnTo>
                  <a:pt x="7384" y="582"/>
                </a:lnTo>
                <a:lnTo>
                  <a:pt x="7377" y="580"/>
                </a:lnTo>
                <a:lnTo>
                  <a:pt x="7369" y="579"/>
                </a:lnTo>
                <a:lnTo>
                  <a:pt x="7361" y="577"/>
                </a:lnTo>
                <a:lnTo>
                  <a:pt x="7353" y="577"/>
                </a:lnTo>
                <a:lnTo>
                  <a:pt x="7345" y="576"/>
                </a:lnTo>
                <a:lnTo>
                  <a:pt x="7331" y="577"/>
                </a:lnTo>
                <a:lnTo>
                  <a:pt x="7318" y="579"/>
                </a:lnTo>
                <a:lnTo>
                  <a:pt x="7305" y="581"/>
                </a:lnTo>
                <a:lnTo>
                  <a:pt x="7293" y="585"/>
                </a:lnTo>
                <a:lnTo>
                  <a:pt x="7282" y="590"/>
                </a:lnTo>
                <a:lnTo>
                  <a:pt x="7271" y="596"/>
                </a:lnTo>
                <a:lnTo>
                  <a:pt x="7260" y="603"/>
                </a:lnTo>
                <a:lnTo>
                  <a:pt x="7250" y="611"/>
                </a:lnTo>
                <a:lnTo>
                  <a:pt x="7245" y="616"/>
                </a:lnTo>
                <a:lnTo>
                  <a:pt x="7241" y="621"/>
                </a:lnTo>
                <a:lnTo>
                  <a:pt x="7236" y="626"/>
                </a:lnTo>
                <a:lnTo>
                  <a:pt x="7233" y="632"/>
                </a:lnTo>
                <a:lnTo>
                  <a:pt x="7226" y="646"/>
                </a:lnTo>
                <a:lnTo>
                  <a:pt x="7220" y="661"/>
                </a:lnTo>
                <a:lnTo>
                  <a:pt x="7216" y="679"/>
                </a:lnTo>
                <a:lnTo>
                  <a:pt x="7213" y="699"/>
                </a:lnTo>
                <a:lnTo>
                  <a:pt x="7211" y="720"/>
                </a:lnTo>
                <a:lnTo>
                  <a:pt x="7210" y="744"/>
                </a:lnTo>
                <a:lnTo>
                  <a:pt x="7210" y="1019"/>
                </a:lnTo>
                <a:lnTo>
                  <a:pt x="7124" y="1019"/>
                </a:lnTo>
                <a:close/>
                <a:moveTo>
                  <a:pt x="7668" y="1019"/>
                </a:moveTo>
                <a:lnTo>
                  <a:pt x="7668" y="513"/>
                </a:lnTo>
                <a:lnTo>
                  <a:pt x="7755" y="513"/>
                </a:lnTo>
                <a:lnTo>
                  <a:pt x="7755" y="1019"/>
                </a:lnTo>
                <a:lnTo>
                  <a:pt x="7668" y="1019"/>
                </a:lnTo>
                <a:close/>
                <a:moveTo>
                  <a:pt x="7640" y="451"/>
                </a:moveTo>
                <a:lnTo>
                  <a:pt x="7702" y="318"/>
                </a:lnTo>
                <a:lnTo>
                  <a:pt x="7816" y="318"/>
                </a:lnTo>
                <a:lnTo>
                  <a:pt x="7711" y="451"/>
                </a:lnTo>
                <a:lnTo>
                  <a:pt x="7640" y="451"/>
                </a:lnTo>
                <a:close/>
                <a:moveTo>
                  <a:pt x="8127" y="1214"/>
                </a:moveTo>
                <a:lnTo>
                  <a:pt x="8127" y="513"/>
                </a:lnTo>
                <a:lnTo>
                  <a:pt x="8206" y="513"/>
                </a:lnTo>
                <a:lnTo>
                  <a:pt x="8206" y="580"/>
                </a:lnTo>
                <a:lnTo>
                  <a:pt x="8213" y="570"/>
                </a:lnTo>
                <a:lnTo>
                  <a:pt x="8220" y="562"/>
                </a:lnTo>
                <a:lnTo>
                  <a:pt x="8227" y="553"/>
                </a:lnTo>
                <a:lnTo>
                  <a:pt x="8235" y="546"/>
                </a:lnTo>
                <a:lnTo>
                  <a:pt x="8243" y="539"/>
                </a:lnTo>
                <a:lnTo>
                  <a:pt x="8251" y="533"/>
                </a:lnTo>
                <a:lnTo>
                  <a:pt x="8259" y="527"/>
                </a:lnTo>
                <a:lnTo>
                  <a:pt x="8268" y="522"/>
                </a:lnTo>
                <a:lnTo>
                  <a:pt x="8277" y="517"/>
                </a:lnTo>
                <a:lnTo>
                  <a:pt x="8286" y="513"/>
                </a:lnTo>
                <a:lnTo>
                  <a:pt x="8296" y="510"/>
                </a:lnTo>
                <a:lnTo>
                  <a:pt x="8306" y="507"/>
                </a:lnTo>
                <a:lnTo>
                  <a:pt x="8317" y="505"/>
                </a:lnTo>
                <a:lnTo>
                  <a:pt x="8328" y="504"/>
                </a:lnTo>
                <a:lnTo>
                  <a:pt x="8340" y="503"/>
                </a:lnTo>
                <a:lnTo>
                  <a:pt x="8353" y="503"/>
                </a:lnTo>
                <a:lnTo>
                  <a:pt x="8369" y="503"/>
                </a:lnTo>
                <a:lnTo>
                  <a:pt x="8384" y="505"/>
                </a:lnTo>
                <a:lnTo>
                  <a:pt x="8399" y="507"/>
                </a:lnTo>
                <a:lnTo>
                  <a:pt x="8414" y="511"/>
                </a:lnTo>
                <a:lnTo>
                  <a:pt x="8428" y="515"/>
                </a:lnTo>
                <a:lnTo>
                  <a:pt x="8441" y="521"/>
                </a:lnTo>
                <a:lnTo>
                  <a:pt x="8454" y="528"/>
                </a:lnTo>
                <a:lnTo>
                  <a:pt x="8467" y="536"/>
                </a:lnTo>
                <a:lnTo>
                  <a:pt x="8479" y="544"/>
                </a:lnTo>
                <a:lnTo>
                  <a:pt x="8490" y="554"/>
                </a:lnTo>
                <a:lnTo>
                  <a:pt x="8500" y="564"/>
                </a:lnTo>
                <a:lnTo>
                  <a:pt x="8510" y="576"/>
                </a:lnTo>
                <a:lnTo>
                  <a:pt x="8519" y="588"/>
                </a:lnTo>
                <a:lnTo>
                  <a:pt x="8527" y="601"/>
                </a:lnTo>
                <a:lnTo>
                  <a:pt x="8535" y="615"/>
                </a:lnTo>
                <a:lnTo>
                  <a:pt x="8541" y="629"/>
                </a:lnTo>
                <a:lnTo>
                  <a:pt x="8548" y="645"/>
                </a:lnTo>
                <a:lnTo>
                  <a:pt x="8553" y="660"/>
                </a:lnTo>
                <a:lnTo>
                  <a:pt x="8558" y="676"/>
                </a:lnTo>
                <a:lnTo>
                  <a:pt x="8561" y="694"/>
                </a:lnTo>
                <a:lnTo>
                  <a:pt x="8564" y="710"/>
                </a:lnTo>
                <a:lnTo>
                  <a:pt x="8566" y="728"/>
                </a:lnTo>
                <a:lnTo>
                  <a:pt x="8567" y="745"/>
                </a:lnTo>
                <a:lnTo>
                  <a:pt x="8568" y="763"/>
                </a:lnTo>
                <a:lnTo>
                  <a:pt x="8567" y="782"/>
                </a:lnTo>
                <a:lnTo>
                  <a:pt x="8566" y="801"/>
                </a:lnTo>
                <a:lnTo>
                  <a:pt x="8564" y="819"/>
                </a:lnTo>
                <a:lnTo>
                  <a:pt x="8561" y="836"/>
                </a:lnTo>
                <a:lnTo>
                  <a:pt x="8557" y="853"/>
                </a:lnTo>
                <a:lnTo>
                  <a:pt x="8552" y="870"/>
                </a:lnTo>
                <a:lnTo>
                  <a:pt x="8546" y="886"/>
                </a:lnTo>
                <a:lnTo>
                  <a:pt x="8539" y="902"/>
                </a:lnTo>
                <a:lnTo>
                  <a:pt x="8531" y="917"/>
                </a:lnTo>
                <a:lnTo>
                  <a:pt x="8523" y="931"/>
                </a:lnTo>
                <a:lnTo>
                  <a:pt x="8514" y="944"/>
                </a:lnTo>
                <a:lnTo>
                  <a:pt x="8505" y="957"/>
                </a:lnTo>
                <a:lnTo>
                  <a:pt x="8494" y="968"/>
                </a:lnTo>
                <a:lnTo>
                  <a:pt x="8483" y="979"/>
                </a:lnTo>
                <a:lnTo>
                  <a:pt x="8471" y="988"/>
                </a:lnTo>
                <a:lnTo>
                  <a:pt x="8458" y="997"/>
                </a:lnTo>
                <a:lnTo>
                  <a:pt x="8445" y="1005"/>
                </a:lnTo>
                <a:lnTo>
                  <a:pt x="8431" y="1011"/>
                </a:lnTo>
                <a:lnTo>
                  <a:pt x="8418" y="1017"/>
                </a:lnTo>
                <a:lnTo>
                  <a:pt x="8404" y="1022"/>
                </a:lnTo>
                <a:lnTo>
                  <a:pt x="8390" y="1025"/>
                </a:lnTo>
                <a:lnTo>
                  <a:pt x="8376" y="1028"/>
                </a:lnTo>
                <a:lnTo>
                  <a:pt x="8361" y="1029"/>
                </a:lnTo>
                <a:lnTo>
                  <a:pt x="8347" y="1030"/>
                </a:lnTo>
                <a:lnTo>
                  <a:pt x="8335" y="1029"/>
                </a:lnTo>
                <a:lnTo>
                  <a:pt x="8325" y="1029"/>
                </a:lnTo>
                <a:lnTo>
                  <a:pt x="8315" y="1027"/>
                </a:lnTo>
                <a:lnTo>
                  <a:pt x="8305" y="1025"/>
                </a:lnTo>
                <a:lnTo>
                  <a:pt x="8296" y="1023"/>
                </a:lnTo>
                <a:lnTo>
                  <a:pt x="8287" y="1020"/>
                </a:lnTo>
                <a:lnTo>
                  <a:pt x="8278" y="1016"/>
                </a:lnTo>
                <a:lnTo>
                  <a:pt x="8269" y="1012"/>
                </a:lnTo>
                <a:lnTo>
                  <a:pt x="8253" y="1002"/>
                </a:lnTo>
                <a:lnTo>
                  <a:pt x="8238" y="991"/>
                </a:lnTo>
                <a:lnTo>
                  <a:pt x="8225" y="980"/>
                </a:lnTo>
                <a:lnTo>
                  <a:pt x="8213" y="966"/>
                </a:lnTo>
                <a:lnTo>
                  <a:pt x="8213" y="1214"/>
                </a:lnTo>
                <a:lnTo>
                  <a:pt x="8127" y="1214"/>
                </a:lnTo>
                <a:close/>
                <a:moveTo>
                  <a:pt x="8206" y="770"/>
                </a:moveTo>
                <a:lnTo>
                  <a:pt x="8206" y="793"/>
                </a:lnTo>
                <a:lnTo>
                  <a:pt x="8208" y="815"/>
                </a:lnTo>
                <a:lnTo>
                  <a:pt x="8211" y="835"/>
                </a:lnTo>
                <a:lnTo>
                  <a:pt x="8215" y="854"/>
                </a:lnTo>
                <a:lnTo>
                  <a:pt x="8221" y="871"/>
                </a:lnTo>
                <a:lnTo>
                  <a:pt x="8228" y="887"/>
                </a:lnTo>
                <a:lnTo>
                  <a:pt x="8236" y="901"/>
                </a:lnTo>
                <a:lnTo>
                  <a:pt x="8245" y="913"/>
                </a:lnTo>
                <a:lnTo>
                  <a:pt x="8255" y="924"/>
                </a:lnTo>
                <a:lnTo>
                  <a:pt x="8266" y="934"/>
                </a:lnTo>
                <a:lnTo>
                  <a:pt x="8277" y="942"/>
                </a:lnTo>
                <a:lnTo>
                  <a:pt x="8288" y="948"/>
                </a:lnTo>
                <a:lnTo>
                  <a:pt x="8300" y="953"/>
                </a:lnTo>
                <a:lnTo>
                  <a:pt x="8313" y="957"/>
                </a:lnTo>
                <a:lnTo>
                  <a:pt x="8326" y="959"/>
                </a:lnTo>
                <a:lnTo>
                  <a:pt x="8340" y="960"/>
                </a:lnTo>
                <a:lnTo>
                  <a:pt x="8355" y="959"/>
                </a:lnTo>
                <a:lnTo>
                  <a:pt x="8369" y="957"/>
                </a:lnTo>
                <a:lnTo>
                  <a:pt x="8381" y="953"/>
                </a:lnTo>
                <a:lnTo>
                  <a:pt x="8394" y="948"/>
                </a:lnTo>
                <a:lnTo>
                  <a:pt x="8406" y="941"/>
                </a:lnTo>
                <a:lnTo>
                  <a:pt x="8417" y="933"/>
                </a:lnTo>
                <a:lnTo>
                  <a:pt x="8428" y="923"/>
                </a:lnTo>
                <a:lnTo>
                  <a:pt x="8438" y="912"/>
                </a:lnTo>
                <a:lnTo>
                  <a:pt x="8448" y="899"/>
                </a:lnTo>
                <a:lnTo>
                  <a:pt x="8456" y="884"/>
                </a:lnTo>
                <a:lnTo>
                  <a:pt x="8463" y="868"/>
                </a:lnTo>
                <a:lnTo>
                  <a:pt x="8469" y="850"/>
                </a:lnTo>
                <a:lnTo>
                  <a:pt x="8473" y="831"/>
                </a:lnTo>
                <a:lnTo>
                  <a:pt x="8476" y="810"/>
                </a:lnTo>
                <a:lnTo>
                  <a:pt x="8478" y="787"/>
                </a:lnTo>
                <a:lnTo>
                  <a:pt x="8479" y="763"/>
                </a:lnTo>
                <a:lnTo>
                  <a:pt x="8478" y="739"/>
                </a:lnTo>
                <a:lnTo>
                  <a:pt x="8476" y="717"/>
                </a:lnTo>
                <a:lnTo>
                  <a:pt x="8473" y="697"/>
                </a:lnTo>
                <a:lnTo>
                  <a:pt x="8469" y="677"/>
                </a:lnTo>
                <a:lnTo>
                  <a:pt x="8464" y="660"/>
                </a:lnTo>
                <a:lnTo>
                  <a:pt x="8457" y="644"/>
                </a:lnTo>
                <a:lnTo>
                  <a:pt x="8449" y="630"/>
                </a:lnTo>
                <a:lnTo>
                  <a:pt x="8439" y="617"/>
                </a:lnTo>
                <a:lnTo>
                  <a:pt x="8429" y="606"/>
                </a:lnTo>
                <a:lnTo>
                  <a:pt x="8419" y="597"/>
                </a:lnTo>
                <a:lnTo>
                  <a:pt x="8408" y="588"/>
                </a:lnTo>
                <a:lnTo>
                  <a:pt x="8396" y="582"/>
                </a:lnTo>
                <a:lnTo>
                  <a:pt x="8384" y="576"/>
                </a:lnTo>
                <a:lnTo>
                  <a:pt x="8371" y="573"/>
                </a:lnTo>
                <a:lnTo>
                  <a:pt x="8358" y="570"/>
                </a:lnTo>
                <a:lnTo>
                  <a:pt x="8345" y="570"/>
                </a:lnTo>
                <a:lnTo>
                  <a:pt x="8330" y="570"/>
                </a:lnTo>
                <a:lnTo>
                  <a:pt x="8317" y="573"/>
                </a:lnTo>
                <a:lnTo>
                  <a:pt x="8305" y="577"/>
                </a:lnTo>
                <a:lnTo>
                  <a:pt x="8293" y="582"/>
                </a:lnTo>
                <a:lnTo>
                  <a:pt x="8281" y="590"/>
                </a:lnTo>
                <a:lnTo>
                  <a:pt x="8269" y="598"/>
                </a:lnTo>
                <a:lnTo>
                  <a:pt x="8258" y="609"/>
                </a:lnTo>
                <a:lnTo>
                  <a:pt x="8248" y="621"/>
                </a:lnTo>
                <a:lnTo>
                  <a:pt x="8238" y="634"/>
                </a:lnTo>
                <a:lnTo>
                  <a:pt x="8229" y="649"/>
                </a:lnTo>
                <a:lnTo>
                  <a:pt x="8222" y="665"/>
                </a:lnTo>
                <a:lnTo>
                  <a:pt x="8216" y="683"/>
                </a:lnTo>
                <a:lnTo>
                  <a:pt x="8211" y="703"/>
                </a:lnTo>
                <a:lnTo>
                  <a:pt x="8208" y="724"/>
                </a:lnTo>
                <a:lnTo>
                  <a:pt x="8206" y="746"/>
                </a:lnTo>
                <a:lnTo>
                  <a:pt x="8206" y="770"/>
                </a:lnTo>
                <a:close/>
                <a:moveTo>
                  <a:pt x="8988" y="856"/>
                </a:moveTo>
                <a:lnTo>
                  <a:pt x="9076" y="867"/>
                </a:lnTo>
                <a:lnTo>
                  <a:pt x="9070" y="886"/>
                </a:lnTo>
                <a:lnTo>
                  <a:pt x="9063" y="904"/>
                </a:lnTo>
                <a:lnTo>
                  <a:pt x="9055" y="920"/>
                </a:lnTo>
                <a:lnTo>
                  <a:pt x="9046" y="936"/>
                </a:lnTo>
                <a:lnTo>
                  <a:pt x="9036" y="950"/>
                </a:lnTo>
                <a:lnTo>
                  <a:pt x="9025" y="964"/>
                </a:lnTo>
                <a:lnTo>
                  <a:pt x="9012" y="976"/>
                </a:lnTo>
                <a:lnTo>
                  <a:pt x="8999" y="987"/>
                </a:lnTo>
                <a:lnTo>
                  <a:pt x="8984" y="997"/>
                </a:lnTo>
                <a:lnTo>
                  <a:pt x="8969" y="1006"/>
                </a:lnTo>
                <a:lnTo>
                  <a:pt x="8952" y="1013"/>
                </a:lnTo>
                <a:lnTo>
                  <a:pt x="8934" y="1019"/>
                </a:lnTo>
                <a:lnTo>
                  <a:pt x="8915" y="1024"/>
                </a:lnTo>
                <a:lnTo>
                  <a:pt x="8896" y="1027"/>
                </a:lnTo>
                <a:lnTo>
                  <a:pt x="8875" y="1029"/>
                </a:lnTo>
                <a:lnTo>
                  <a:pt x="8854" y="1030"/>
                </a:lnTo>
                <a:lnTo>
                  <a:pt x="8840" y="1030"/>
                </a:lnTo>
                <a:lnTo>
                  <a:pt x="8827" y="1029"/>
                </a:lnTo>
                <a:lnTo>
                  <a:pt x="8814" y="1027"/>
                </a:lnTo>
                <a:lnTo>
                  <a:pt x="8801" y="1026"/>
                </a:lnTo>
                <a:lnTo>
                  <a:pt x="8789" y="1023"/>
                </a:lnTo>
                <a:lnTo>
                  <a:pt x="8777" y="1020"/>
                </a:lnTo>
                <a:lnTo>
                  <a:pt x="8766" y="1017"/>
                </a:lnTo>
                <a:lnTo>
                  <a:pt x="8755" y="1013"/>
                </a:lnTo>
                <a:lnTo>
                  <a:pt x="8744" y="1008"/>
                </a:lnTo>
                <a:lnTo>
                  <a:pt x="8733" y="1003"/>
                </a:lnTo>
                <a:lnTo>
                  <a:pt x="8722" y="998"/>
                </a:lnTo>
                <a:lnTo>
                  <a:pt x="8713" y="991"/>
                </a:lnTo>
                <a:lnTo>
                  <a:pt x="8703" y="985"/>
                </a:lnTo>
                <a:lnTo>
                  <a:pt x="8694" y="978"/>
                </a:lnTo>
                <a:lnTo>
                  <a:pt x="8686" y="970"/>
                </a:lnTo>
                <a:lnTo>
                  <a:pt x="8678" y="962"/>
                </a:lnTo>
                <a:lnTo>
                  <a:pt x="8670" y="953"/>
                </a:lnTo>
                <a:lnTo>
                  <a:pt x="8662" y="944"/>
                </a:lnTo>
                <a:lnTo>
                  <a:pt x="8656" y="934"/>
                </a:lnTo>
                <a:lnTo>
                  <a:pt x="8649" y="924"/>
                </a:lnTo>
                <a:lnTo>
                  <a:pt x="8643" y="914"/>
                </a:lnTo>
                <a:lnTo>
                  <a:pt x="8638" y="903"/>
                </a:lnTo>
                <a:lnTo>
                  <a:pt x="8633" y="892"/>
                </a:lnTo>
                <a:lnTo>
                  <a:pt x="8629" y="880"/>
                </a:lnTo>
                <a:lnTo>
                  <a:pt x="8625" y="868"/>
                </a:lnTo>
                <a:lnTo>
                  <a:pt x="8622" y="855"/>
                </a:lnTo>
                <a:lnTo>
                  <a:pt x="8619" y="842"/>
                </a:lnTo>
                <a:lnTo>
                  <a:pt x="8617" y="829"/>
                </a:lnTo>
                <a:lnTo>
                  <a:pt x="8615" y="815"/>
                </a:lnTo>
                <a:lnTo>
                  <a:pt x="8614" y="801"/>
                </a:lnTo>
                <a:lnTo>
                  <a:pt x="8613" y="786"/>
                </a:lnTo>
                <a:lnTo>
                  <a:pt x="8613" y="771"/>
                </a:lnTo>
                <a:lnTo>
                  <a:pt x="8613" y="755"/>
                </a:lnTo>
                <a:lnTo>
                  <a:pt x="8614" y="740"/>
                </a:lnTo>
                <a:lnTo>
                  <a:pt x="8615" y="725"/>
                </a:lnTo>
                <a:lnTo>
                  <a:pt x="8617" y="711"/>
                </a:lnTo>
                <a:lnTo>
                  <a:pt x="8619" y="697"/>
                </a:lnTo>
                <a:lnTo>
                  <a:pt x="8622" y="683"/>
                </a:lnTo>
                <a:lnTo>
                  <a:pt x="8625" y="670"/>
                </a:lnTo>
                <a:lnTo>
                  <a:pt x="8629" y="657"/>
                </a:lnTo>
                <a:lnTo>
                  <a:pt x="8634" y="645"/>
                </a:lnTo>
                <a:lnTo>
                  <a:pt x="8638" y="633"/>
                </a:lnTo>
                <a:lnTo>
                  <a:pt x="8644" y="622"/>
                </a:lnTo>
                <a:lnTo>
                  <a:pt x="8650" y="611"/>
                </a:lnTo>
                <a:lnTo>
                  <a:pt x="8656" y="601"/>
                </a:lnTo>
                <a:lnTo>
                  <a:pt x="8663" y="591"/>
                </a:lnTo>
                <a:lnTo>
                  <a:pt x="8670" y="582"/>
                </a:lnTo>
                <a:lnTo>
                  <a:pt x="8678" y="573"/>
                </a:lnTo>
                <a:lnTo>
                  <a:pt x="8687" y="564"/>
                </a:lnTo>
                <a:lnTo>
                  <a:pt x="8695" y="556"/>
                </a:lnTo>
                <a:lnTo>
                  <a:pt x="8704" y="549"/>
                </a:lnTo>
                <a:lnTo>
                  <a:pt x="8713" y="542"/>
                </a:lnTo>
                <a:lnTo>
                  <a:pt x="8723" y="536"/>
                </a:lnTo>
                <a:lnTo>
                  <a:pt x="8733" y="530"/>
                </a:lnTo>
                <a:lnTo>
                  <a:pt x="8744" y="525"/>
                </a:lnTo>
                <a:lnTo>
                  <a:pt x="8754" y="520"/>
                </a:lnTo>
                <a:lnTo>
                  <a:pt x="8765" y="516"/>
                </a:lnTo>
                <a:lnTo>
                  <a:pt x="8776" y="512"/>
                </a:lnTo>
                <a:lnTo>
                  <a:pt x="8788" y="509"/>
                </a:lnTo>
                <a:lnTo>
                  <a:pt x="8799" y="507"/>
                </a:lnTo>
                <a:lnTo>
                  <a:pt x="8811" y="505"/>
                </a:lnTo>
                <a:lnTo>
                  <a:pt x="8824" y="504"/>
                </a:lnTo>
                <a:lnTo>
                  <a:pt x="8836" y="503"/>
                </a:lnTo>
                <a:lnTo>
                  <a:pt x="8849" y="503"/>
                </a:lnTo>
                <a:lnTo>
                  <a:pt x="8861" y="503"/>
                </a:lnTo>
                <a:lnTo>
                  <a:pt x="8874" y="504"/>
                </a:lnTo>
                <a:lnTo>
                  <a:pt x="8886" y="505"/>
                </a:lnTo>
                <a:lnTo>
                  <a:pt x="8897" y="507"/>
                </a:lnTo>
                <a:lnTo>
                  <a:pt x="8908" y="509"/>
                </a:lnTo>
                <a:lnTo>
                  <a:pt x="8920" y="512"/>
                </a:lnTo>
                <a:lnTo>
                  <a:pt x="8930" y="516"/>
                </a:lnTo>
                <a:lnTo>
                  <a:pt x="8941" y="520"/>
                </a:lnTo>
                <a:lnTo>
                  <a:pt x="8952" y="524"/>
                </a:lnTo>
                <a:lnTo>
                  <a:pt x="8962" y="529"/>
                </a:lnTo>
                <a:lnTo>
                  <a:pt x="8971" y="535"/>
                </a:lnTo>
                <a:lnTo>
                  <a:pt x="8981" y="541"/>
                </a:lnTo>
                <a:lnTo>
                  <a:pt x="8990" y="548"/>
                </a:lnTo>
                <a:lnTo>
                  <a:pt x="8998" y="555"/>
                </a:lnTo>
                <a:lnTo>
                  <a:pt x="9007" y="563"/>
                </a:lnTo>
                <a:lnTo>
                  <a:pt x="9015" y="571"/>
                </a:lnTo>
                <a:lnTo>
                  <a:pt x="9023" y="580"/>
                </a:lnTo>
                <a:lnTo>
                  <a:pt x="9030" y="589"/>
                </a:lnTo>
                <a:lnTo>
                  <a:pt x="9037" y="599"/>
                </a:lnTo>
                <a:lnTo>
                  <a:pt x="9043" y="609"/>
                </a:lnTo>
                <a:lnTo>
                  <a:pt x="9049" y="620"/>
                </a:lnTo>
                <a:lnTo>
                  <a:pt x="9054" y="631"/>
                </a:lnTo>
                <a:lnTo>
                  <a:pt x="9059" y="642"/>
                </a:lnTo>
                <a:lnTo>
                  <a:pt x="9063" y="654"/>
                </a:lnTo>
                <a:lnTo>
                  <a:pt x="9067" y="666"/>
                </a:lnTo>
                <a:lnTo>
                  <a:pt x="9070" y="679"/>
                </a:lnTo>
                <a:lnTo>
                  <a:pt x="9073" y="693"/>
                </a:lnTo>
                <a:lnTo>
                  <a:pt x="9075" y="707"/>
                </a:lnTo>
                <a:lnTo>
                  <a:pt x="9077" y="721"/>
                </a:lnTo>
                <a:lnTo>
                  <a:pt x="9078" y="736"/>
                </a:lnTo>
                <a:lnTo>
                  <a:pt x="9079" y="750"/>
                </a:lnTo>
                <a:lnTo>
                  <a:pt x="9079" y="766"/>
                </a:lnTo>
                <a:lnTo>
                  <a:pt x="9079" y="775"/>
                </a:lnTo>
                <a:lnTo>
                  <a:pt x="9078" y="789"/>
                </a:lnTo>
                <a:lnTo>
                  <a:pt x="8700" y="789"/>
                </a:lnTo>
                <a:lnTo>
                  <a:pt x="8702" y="809"/>
                </a:lnTo>
                <a:lnTo>
                  <a:pt x="8705" y="828"/>
                </a:lnTo>
                <a:lnTo>
                  <a:pt x="8709" y="845"/>
                </a:lnTo>
                <a:lnTo>
                  <a:pt x="8715" y="862"/>
                </a:lnTo>
                <a:lnTo>
                  <a:pt x="8721" y="877"/>
                </a:lnTo>
                <a:lnTo>
                  <a:pt x="8729" y="891"/>
                </a:lnTo>
                <a:lnTo>
                  <a:pt x="8737" y="904"/>
                </a:lnTo>
                <a:lnTo>
                  <a:pt x="8748" y="916"/>
                </a:lnTo>
                <a:lnTo>
                  <a:pt x="8759" y="926"/>
                </a:lnTo>
                <a:lnTo>
                  <a:pt x="8771" y="935"/>
                </a:lnTo>
                <a:lnTo>
                  <a:pt x="8783" y="942"/>
                </a:lnTo>
                <a:lnTo>
                  <a:pt x="8796" y="949"/>
                </a:lnTo>
                <a:lnTo>
                  <a:pt x="8809" y="954"/>
                </a:lnTo>
                <a:lnTo>
                  <a:pt x="8823" y="957"/>
                </a:lnTo>
                <a:lnTo>
                  <a:pt x="8838" y="959"/>
                </a:lnTo>
                <a:lnTo>
                  <a:pt x="8854" y="960"/>
                </a:lnTo>
                <a:lnTo>
                  <a:pt x="8865" y="959"/>
                </a:lnTo>
                <a:lnTo>
                  <a:pt x="8876" y="958"/>
                </a:lnTo>
                <a:lnTo>
                  <a:pt x="8887" y="956"/>
                </a:lnTo>
                <a:lnTo>
                  <a:pt x="8897" y="954"/>
                </a:lnTo>
                <a:lnTo>
                  <a:pt x="8907" y="950"/>
                </a:lnTo>
                <a:lnTo>
                  <a:pt x="8916" y="946"/>
                </a:lnTo>
                <a:lnTo>
                  <a:pt x="8925" y="941"/>
                </a:lnTo>
                <a:lnTo>
                  <a:pt x="8934" y="935"/>
                </a:lnTo>
                <a:lnTo>
                  <a:pt x="8942" y="928"/>
                </a:lnTo>
                <a:lnTo>
                  <a:pt x="8951" y="921"/>
                </a:lnTo>
                <a:lnTo>
                  <a:pt x="8958" y="912"/>
                </a:lnTo>
                <a:lnTo>
                  <a:pt x="8965" y="903"/>
                </a:lnTo>
                <a:lnTo>
                  <a:pt x="8971" y="892"/>
                </a:lnTo>
                <a:lnTo>
                  <a:pt x="8977" y="881"/>
                </a:lnTo>
                <a:lnTo>
                  <a:pt x="8982" y="869"/>
                </a:lnTo>
                <a:lnTo>
                  <a:pt x="8988" y="856"/>
                </a:lnTo>
                <a:close/>
                <a:moveTo>
                  <a:pt x="8705" y="719"/>
                </a:moveTo>
                <a:lnTo>
                  <a:pt x="8988" y="719"/>
                </a:lnTo>
                <a:lnTo>
                  <a:pt x="8987" y="703"/>
                </a:lnTo>
                <a:lnTo>
                  <a:pt x="8984" y="689"/>
                </a:lnTo>
                <a:lnTo>
                  <a:pt x="8981" y="674"/>
                </a:lnTo>
                <a:lnTo>
                  <a:pt x="8978" y="662"/>
                </a:lnTo>
                <a:lnTo>
                  <a:pt x="8973" y="650"/>
                </a:lnTo>
                <a:lnTo>
                  <a:pt x="8968" y="640"/>
                </a:lnTo>
                <a:lnTo>
                  <a:pt x="8963" y="630"/>
                </a:lnTo>
                <a:lnTo>
                  <a:pt x="8956" y="622"/>
                </a:lnTo>
                <a:lnTo>
                  <a:pt x="8946" y="610"/>
                </a:lnTo>
                <a:lnTo>
                  <a:pt x="8933" y="600"/>
                </a:lnTo>
                <a:lnTo>
                  <a:pt x="8921" y="592"/>
                </a:lnTo>
                <a:lnTo>
                  <a:pt x="8908" y="585"/>
                </a:lnTo>
                <a:lnTo>
                  <a:pt x="8895" y="580"/>
                </a:lnTo>
                <a:lnTo>
                  <a:pt x="8880" y="576"/>
                </a:lnTo>
                <a:lnTo>
                  <a:pt x="8865" y="573"/>
                </a:lnTo>
                <a:lnTo>
                  <a:pt x="8849" y="573"/>
                </a:lnTo>
                <a:lnTo>
                  <a:pt x="8835" y="573"/>
                </a:lnTo>
                <a:lnTo>
                  <a:pt x="8821" y="575"/>
                </a:lnTo>
                <a:lnTo>
                  <a:pt x="8808" y="578"/>
                </a:lnTo>
                <a:lnTo>
                  <a:pt x="8795" y="582"/>
                </a:lnTo>
                <a:lnTo>
                  <a:pt x="8783" y="588"/>
                </a:lnTo>
                <a:lnTo>
                  <a:pt x="8772" y="595"/>
                </a:lnTo>
                <a:lnTo>
                  <a:pt x="8761" y="603"/>
                </a:lnTo>
                <a:lnTo>
                  <a:pt x="8751" y="612"/>
                </a:lnTo>
                <a:lnTo>
                  <a:pt x="8740" y="622"/>
                </a:lnTo>
                <a:lnTo>
                  <a:pt x="8732" y="633"/>
                </a:lnTo>
                <a:lnTo>
                  <a:pt x="8725" y="645"/>
                </a:lnTo>
                <a:lnTo>
                  <a:pt x="8719" y="658"/>
                </a:lnTo>
                <a:lnTo>
                  <a:pt x="8714" y="672"/>
                </a:lnTo>
                <a:lnTo>
                  <a:pt x="8710" y="687"/>
                </a:lnTo>
                <a:lnTo>
                  <a:pt x="8707" y="702"/>
                </a:lnTo>
                <a:lnTo>
                  <a:pt x="8705" y="719"/>
                </a:lnTo>
                <a:close/>
                <a:moveTo>
                  <a:pt x="9482" y="1019"/>
                </a:moveTo>
                <a:lnTo>
                  <a:pt x="9482" y="955"/>
                </a:lnTo>
                <a:lnTo>
                  <a:pt x="9476" y="964"/>
                </a:lnTo>
                <a:lnTo>
                  <a:pt x="9470" y="973"/>
                </a:lnTo>
                <a:lnTo>
                  <a:pt x="9463" y="980"/>
                </a:lnTo>
                <a:lnTo>
                  <a:pt x="9456" y="988"/>
                </a:lnTo>
                <a:lnTo>
                  <a:pt x="9448" y="994"/>
                </a:lnTo>
                <a:lnTo>
                  <a:pt x="9440" y="1001"/>
                </a:lnTo>
                <a:lnTo>
                  <a:pt x="9432" y="1006"/>
                </a:lnTo>
                <a:lnTo>
                  <a:pt x="9423" y="1011"/>
                </a:lnTo>
                <a:lnTo>
                  <a:pt x="9414" y="1015"/>
                </a:lnTo>
                <a:lnTo>
                  <a:pt x="9405" y="1019"/>
                </a:lnTo>
                <a:lnTo>
                  <a:pt x="9395" y="1022"/>
                </a:lnTo>
                <a:lnTo>
                  <a:pt x="9385" y="1025"/>
                </a:lnTo>
                <a:lnTo>
                  <a:pt x="9375" y="1027"/>
                </a:lnTo>
                <a:lnTo>
                  <a:pt x="9364" y="1029"/>
                </a:lnTo>
                <a:lnTo>
                  <a:pt x="9353" y="1029"/>
                </a:lnTo>
                <a:lnTo>
                  <a:pt x="9340" y="1030"/>
                </a:lnTo>
                <a:lnTo>
                  <a:pt x="9325" y="1029"/>
                </a:lnTo>
                <a:lnTo>
                  <a:pt x="9311" y="1028"/>
                </a:lnTo>
                <a:lnTo>
                  <a:pt x="9296" y="1025"/>
                </a:lnTo>
                <a:lnTo>
                  <a:pt x="9282" y="1021"/>
                </a:lnTo>
                <a:lnTo>
                  <a:pt x="9269" y="1017"/>
                </a:lnTo>
                <a:lnTo>
                  <a:pt x="9255" y="1011"/>
                </a:lnTo>
                <a:lnTo>
                  <a:pt x="9242" y="1004"/>
                </a:lnTo>
                <a:lnTo>
                  <a:pt x="9230" y="997"/>
                </a:lnTo>
                <a:lnTo>
                  <a:pt x="9217" y="988"/>
                </a:lnTo>
                <a:lnTo>
                  <a:pt x="9206" y="978"/>
                </a:lnTo>
                <a:lnTo>
                  <a:pt x="9195" y="968"/>
                </a:lnTo>
                <a:lnTo>
                  <a:pt x="9185" y="957"/>
                </a:lnTo>
                <a:lnTo>
                  <a:pt x="9175" y="945"/>
                </a:lnTo>
                <a:lnTo>
                  <a:pt x="9166" y="932"/>
                </a:lnTo>
                <a:lnTo>
                  <a:pt x="9158" y="918"/>
                </a:lnTo>
                <a:lnTo>
                  <a:pt x="9151" y="904"/>
                </a:lnTo>
                <a:lnTo>
                  <a:pt x="9144" y="889"/>
                </a:lnTo>
                <a:lnTo>
                  <a:pt x="9138" y="873"/>
                </a:lnTo>
                <a:lnTo>
                  <a:pt x="9133" y="857"/>
                </a:lnTo>
                <a:lnTo>
                  <a:pt x="9129" y="840"/>
                </a:lnTo>
                <a:lnTo>
                  <a:pt x="9126" y="823"/>
                </a:lnTo>
                <a:lnTo>
                  <a:pt x="9124" y="805"/>
                </a:lnTo>
                <a:lnTo>
                  <a:pt x="9123" y="786"/>
                </a:lnTo>
                <a:lnTo>
                  <a:pt x="9122" y="767"/>
                </a:lnTo>
                <a:lnTo>
                  <a:pt x="9123" y="749"/>
                </a:lnTo>
                <a:lnTo>
                  <a:pt x="9124" y="730"/>
                </a:lnTo>
                <a:lnTo>
                  <a:pt x="9126" y="713"/>
                </a:lnTo>
                <a:lnTo>
                  <a:pt x="9129" y="695"/>
                </a:lnTo>
                <a:lnTo>
                  <a:pt x="9132" y="677"/>
                </a:lnTo>
                <a:lnTo>
                  <a:pt x="9137" y="661"/>
                </a:lnTo>
                <a:lnTo>
                  <a:pt x="9142" y="645"/>
                </a:lnTo>
                <a:lnTo>
                  <a:pt x="9148" y="629"/>
                </a:lnTo>
                <a:lnTo>
                  <a:pt x="9155" y="614"/>
                </a:lnTo>
                <a:lnTo>
                  <a:pt x="9163" y="600"/>
                </a:lnTo>
                <a:lnTo>
                  <a:pt x="9171" y="587"/>
                </a:lnTo>
                <a:lnTo>
                  <a:pt x="9180" y="575"/>
                </a:lnTo>
                <a:lnTo>
                  <a:pt x="9190" y="564"/>
                </a:lnTo>
                <a:lnTo>
                  <a:pt x="9200" y="553"/>
                </a:lnTo>
                <a:lnTo>
                  <a:pt x="9212" y="544"/>
                </a:lnTo>
                <a:lnTo>
                  <a:pt x="9224" y="535"/>
                </a:lnTo>
                <a:lnTo>
                  <a:pt x="9237" y="528"/>
                </a:lnTo>
                <a:lnTo>
                  <a:pt x="9250" y="521"/>
                </a:lnTo>
                <a:lnTo>
                  <a:pt x="9263" y="515"/>
                </a:lnTo>
                <a:lnTo>
                  <a:pt x="9277" y="511"/>
                </a:lnTo>
                <a:lnTo>
                  <a:pt x="9292" y="507"/>
                </a:lnTo>
                <a:lnTo>
                  <a:pt x="9306" y="505"/>
                </a:lnTo>
                <a:lnTo>
                  <a:pt x="9321" y="503"/>
                </a:lnTo>
                <a:lnTo>
                  <a:pt x="9336" y="503"/>
                </a:lnTo>
                <a:lnTo>
                  <a:pt x="9349" y="503"/>
                </a:lnTo>
                <a:lnTo>
                  <a:pt x="9360" y="504"/>
                </a:lnTo>
                <a:lnTo>
                  <a:pt x="9370" y="505"/>
                </a:lnTo>
                <a:lnTo>
                  <a:pt x="9381" y="507"/>
                </a:lnTo>
                <a:lnTo>
                  <a:pt x="9391" y="510"/>
                </a:lnTo>
                <a:lnTo>
                  <a:pt x="9400" y="513"/>
                </a:lnTo>
                <a:lnTo>
                  <a:pt x="9410" y="517"/>
                </a:lnTo>
                <a:lnTo>
                  <a:pt x="9419" y="522"/>
                </a:lnTo>
                <a:lnTo>
                  <a:pt x="9427" y="527"/>
                </a:lnTo>
                <a:lnTo>
                  <a:pt x="9436" y="532"/>
                </a:lnTo>
                <a:lnTo>
                  <a:pt x="9443" y="538"/>
                </a:lnTo>
                <a:lnTo>
                  <a:pt x="9451" y="544"/>
                </a:lnTo>
                <a:lnTo>
                  <a:pt x="9458" y="551"/>
                </a:lnTo>
                <a:lnTo>
                  <a:pt x="9465" y="557"/>
                </a:lnTo>
                <a:lnTo>
                  <a:pt x="9471" y="565"/>
                </a:lnTo>
                <a:lnTo>
                  <a:pt x="9477" y="572"/>
                </a:lnTo>
                <a:lnTo>
                  <a:pt x="9477" y="322"/>
                </a:lnTo>
                <a:lnTo>
                  <a:pt x="9563" y="322"/>
                </a:lnTo>
                <a:lnTo>
                  <a:pt x="9563" y="1019"/>
                </a:lnTo>
                <a:lnTo>
                  <a:pt x="9482" y="1019"/>
                </a:lnTo>
                <a:close/>
                <a:moveTo>
                  <a:pt x="9211" y="767"/>
                </a:moveTo>
                <a:lnTo>
                  <a:pt x="9212" y="791"/>
                </a:lnTo>
                <a:lnTo>
                  <a:pt x="9213" y="813"/>
                </a:lnTo>
                <a:lnTo>
                  <a:pt x="9217" y="833"/>
                </a:lnTo>
                <a:lnTo>
                  <a:pt x="9221" y="852"/>
                </a:lnTo>
                <a:lnTo>
                  <a:pt x="9227" y="869"/>
                </a:lnTo>
                <a:lnTo>
                  <a:pt x="9234" y="885"/>
                </a:lnTo>
                <a:lnTo>
                  <a:pt x="9242" y="899"/>
                </a:lnTo>
                <a:lnTo>
                  <a:pt x="9252" y="912"/>
                </a:lnTo>
                <a:lnTo>
                  <a:pt x="9262" y="923"/>
                </a:lnTo>
                <a:lnTo>
                  <a:pt x="9273" y="933"/>
                </a:lnTo>
                <a:lnTo>
                  <a:pt x="9285" y="941"/>
                </a:lnTo>
                <a:lnTo>
                  <a:pt x="9297" y="948"/>
                </a:lnTo>
                <a:lnTo>
                  <a:pt x="9309" y="953"/>
                </a:lnTo>
                <a:lnTo>
                  <a:pt x="9322" y="957"/>
                </a:lnTo>
                <a:lnTo>
                  <a:pt x="9335" y="959"/>
                </a:lnTo>
                <a:lnTo>
                  <a:pt x="9350" y="960"/>
                </a:lnTo>
                <a:lnTo>
                  <a:pt x="9363" y="959"/>
                </a:lnTo>
                <a:lnTo>
                  <a:pt x="9377" y="957"/>
                </a:lnTo>
                <a:lnTo>
                  <a:pt x="9389" y="953"/>
                </a:lnTo>
                <a:lnTo>
                  <a:pt x="9402" y="948"/>
                </a:lnTo>
                <a:lnTo>
                  <a:pt x="9413" y="942"/>
                </a:lnTo>
                <a:lnTo>
                  <a:pt x="9424" y="934"/>
                </a:lnTo>
                <a:lnTo>
                  <a:pt x="9435" y="925"/>
                </a:lnTo>
                <a:lnTo>
                  <a:pt x="9445" y="914"/>
                </a:lnTo>
                <a:lnTo>
                  <a:pt x="9454" y="902"/>
                </a:lnTo>
                <a:lnTo>
                  <a:pt x="9462" y="888"/>
                </a:lnTo>
                <a:lnTo>
                  <a:pt x="9469" y="873"/>
                </a:lnTo>
                <a:lnTo>
                  <a:pt x="9475" y="856"/>
                </a:lnTo>
                <a:lnTo>
                  <a:pt x="9479" y="838"/>
                </a:lnTo>
                <a:lnTo>
                  <a:pt x="9482" y="818"/>
                </a:lnTo>
                <a:lnTo>
                  <a:pt x="9484" y="797"/>
                </a:lnTo>
                <a:lnTo>
                  <a:pt x="9484" y="774"/>
                </a:lnTo>
                <a:lnTo>
                  <a:pt x="9484" y="750"/>
                </a:lnTo>
                <a:lnTo>
                  <a:pt x="9482" y="726"/>
                </a:lnTo>
                <a:lnTo>
                  <a:pt x="9479" y="705"/>
                </a:lnTo>
                <a:lnTo>
                  <a:pt x="9474" y="684"/>
                </a:lnTo>
                <a:lnTo>
                  <a:pt x="9469" y="666"/>
                </a:lnTo>
                <a:lnTo>
                  <a:pt x="9462" y="649"/>
                </a:lnTo>
                <a:lnTo>
                  <a:pt x="9454" y="635"/>
                </a:lnTo>
                <a:lnTo>
                  <a:pt x="9444" y="622"/>
                </a:lnTo>
                <a:lnTo>
                  <a:pt x="9434" y="611"/>
                </a:lnTo>
                <a:lnTo>
                  <a:pt x="9423" y="601"/>
                </a:lnTo>
                <a:lnTo>
                  <a:pt x="9412" y="592"/>
                </a:lnTo>
                <a:lnTo>
                  <a:pt x="9400" y="586"/>
                </a:lnTo>
                <a:lnTo>
                  <a:pt x="9387" y="580"/>
                </a:lnTo>
                <a:lnTo>
                  <a:pt x="9374" y="577"/>
                </a:lnTo>
                <a:lnTo>
                  <a:pt x="9360" y="574"/>
                </a:lnTo>
                <a:lnTo>
                  <a:pt x="9345" y="574"/>
                </a:lnTo>
                <a:lnTo>
                  <a:pt x="9331" y="574"/>
                </a:lnTo>
                <a:lnTo>
                  <a:pt x="9317" y="576"/>
                </a:lnTo>
                <a:lnTo>
                  <a:pt x="9305" y="580"/>
                </a:lnTo>
                <a:lnTo>
                  <a:pt x="9292" y="585"/>
                </a:lnTo>
                <a:lnTo>
                  <a:pt x="9281" y="592"/>
                </a:lnTo>
                <a:lnTo>
                  <a:pt x="9270" y="600"/>
                </a:lnTo>
                <a:lnTo>
                  <a:pt x="9259" y="609"/>
                </a:lnTo>
                <a:lnTo>
                  <a:pt x="9249" y="620"/>
                </a:lnTo>
                <a:lnTo>
                  <a:pt x="9240" y="632"/>
                </a:lnTo>
                <a:lnTo>
                  <a:pt x="9232" y="646"/>
                </a:lnTo>
                <a:lnTo>
                  <a:pt x="9226" y="662"/>
                </a:lnTo>
                <a:lnTo>
                  <a:pt x="9221" y="680"/>
                </a:lnTo>
                <a:lnTo>
                  <a:pt x="9216" y="700"/>
                </a:lnTo>
                <a:lnTo>
                  <a:pt x="9213" y="721"/>
                </a:lnTo>
                <a:lnTo>
                  <a:pt x="9212" y="743"/>
                </a:lnTo>
                <a:lnTo>
                  <a:pt x="9211" y="767"/>
                </a:lnTo>
                <a:close/>
                <a:moveTo>
                  <a:pt x="10001" y="956"/>
                </a:moveTo>
                <a:lnTo>
                  <a:pt x="9989" y="966"/>
                </a:lnTo>
                <a:lnTo>
                  <a:pt x="9977" y="975"/>
                </a:lnTo>
                <a:lnTo>
                  <a:pt x="9965" y="983"/>
                </a:lnTo>
                <a:lnTo>
                  <a:pt x="9954" y="990"/>
                </a:lnTo>
                <a:lnTo>
                  <a:pt x="9941" y="997"/>
                </a:lnTo>
                <a:lnTo>
                  <a:pt x="9930" y="1003"/>
                </a:lnTo>
                <a:lnTo>
                  <a:pt x="9919" y="1009"/>
                </a:lnTo>
                <a:lnTo>
                  <a:pt x="9908" y="1013"/>
                </a:lnTo>
                <a:lnTo>
                  <a:pt x="9897" y="1017"/>
                </a:lnTo>
                <a:lnTo>
                  <a:pt x="9885" y="1020"/>
                </a:lnTo>
                <a:lnTo>
                  <a:pt x="9874" y="1023"/>
                </a:lnTo>
                <a:lnTo>
                  <a:pt x="9862" y="1026"/>
                </a:lnTo>
                <a:lnTo>
                  <a:pt x="9850" y="1027"/>
                </a:lnTo>
                <a:lnTo>
                  <a:pt x="9838" y="1029"/>
                </a:lnTo>
                <a:lnTo>
                  <a:pt x="9826" y="1030"/>
                </a:lnTo>
                <a:lnTo>
                  <a:pt x="9813" y="1030"/>
                </a:lnTo>
                <a:lnTo>
                  <a:pt x="9793" y="1029"/>
                </a:lnTo>
                <a:lnTo>
                  <a:pt x="9774" y="1027"/>
                </a:lnTo>
                <a:lnTo>
                  <a:pt x="9756" y="1024"/>
                </a:lnTo>
                <a:lnTo>
                  <a:pt x="9739" y="1020"/>
                </a:lnTo>
                <a:lnTo>
                  <a:pt x="9723" y="1014"/>
                </a:lnTo>
                <a:lnTo>
                  <a:pt x="9709" y="1007"/>
                </a:lnTo>
                <a:lnTo>
                  <a:pt x="9696" y="999"/>
                </a:lnTo>
                <a:lnTo>
                  <a:pt x="9684" y="989"/>
                </a:lnTo>
                <a:lnTo>
                  <a:pt x="9674" y="979"/>
                </a:lnTo>
                <a:lnTo>
                  <a:pt x="9665" y="968"/>
                </a:lnTo>
                <a:lnTo>
                  <a:pt x="9657" y="956"/>
                </a:lnTo>
                <a:lnTo>
                  <a:pt x="9651" y="943"/>
                </a:lnTo>
                <a:lnTo>
                  <a:pt x="9646" y="930"/>
                </a:lnTo>
                <a:lnTo>
                  <a:pt x="9642" y="916"/>
                </a:lnTo>
                <a:lnTo>
                  <a:pt x="9640" y="901"/>
                </a:lnTo>
                <a:lnTo>
                  <a:pt x="9640" y="886"/>
                </a:lnTo>
                <a:lnTo>
                  <a:pt x="9640" y="877"/>
                </a:lnTo>
                <a:lnTo>
                  <a:pt x="9641" y="868"/>
                </a:lnTo>
                <a:lnTo>
                  <a:pt x="9642" y="859"/>
                </a:lnTo>
                <a:lnTo>
                  <a:pt x="9644" y="850"/>
                </a:lnTo>
                <a:lnTo>
                  <a:pt x="9646" y="842"/>
                </a:lnTo>
                <a:lnTo>
                  <a:pt x="9649" y="834"/>
                </a:lnTo>
                <a:lnTo>
                  <a:pt x="9653" y="826"/>
                </a:lnTo>
                <a:lnTo>
                  <a:pt x="9657" y="818"/>
                </a:lnTo>
                <a:lnTo>
                  <a:pt x="9666" y="804"/>
                </a:lnTo>
                <a:lnTo>
                  <a:pt x="9676" y="791"/>
                </a:lnTo>
                <a:lnTo>
                  <a:pt x="9688" y="779"/>
                </a:lnTo>
                <a:lnTo>
                  <a:pt x="9701" y="769"/>
                </a:lnTo>
                <a:lnTo>
                  <a:pt x="9715" y="761"/>
                </a:lnTo>
                <a:lnTo>
                  <a:pt x="9730" y="753"/>
                </a:lnTo>
                <a:lnTo>
                  <a:pt x="9746" y="747"/>
                </a:lnTo>
                <a:lnTo>
                  <a:pt x="9763" y="741"/>
                </a:lnTo>
                <a:lnTo>
                  <a:pt x="9778" y="738"/>
                </a:lnTo>
                <a:lnTo>
                  <a:pt x="9795" y="735"/>
                </a:lnTo>
                <a:lnTo>
                  <a:pt x="9816" y="732"/>
                </a:lnTo>
                <a:lnTo>
                  <a:pt x="9840" y="728"/>
                </a:lnTo>
                <a:lnTo>
                  <a:pt x="9865" y="725"/>
                </a:lnTo>
                <a:lnTo>
                  <a:pt x="9888" y="722"/>
                </a:lnTo>
                <a:lnTo>
                  <a:pt x="9910" y="719"/>
                </a:lnTo>
                <a:lnTo>
                  <a:pt x="9930" y="715"/>
                </a:lnTo>
                <a:lnTo>
                  <a:pt x="9948" y="711"/>
                </a:lnTo>
                <a:lnTo>
                  <a:pt x="9965" y="707"/>
                </a:lnTo>
                <a:lnTo>
                  <a:pt x="9980" y="703"/>
                </a:lnTo>
                <a:lnTo>
                  <a:pt x="9993" y="699"/>
                </a:lnTo>
                <a:lnTo>
                  <a:pt x="9994" y="684"/>
                </a:lnTo>
                <a:lnTo>
                  <a:pt x="9994" y="676"/>
                </a:lnTo>
                <a:lnTo>
                  <a:pt x="9993" y="663"/>
                </a:lnTo>
                <a:lnTo>
                  <a:pt x="9992" y="652"/>
                </a:lnTo>
                <a:lnTo>
                  <a:pt x="9990" y="641"/>
                </a:lnTo>
                <a:lnTo>
                  <a:pt x="9988" y="631"/>
                </a:lnTo>
                <a:lnTo>
                  <a:pt x="9984" y="623"/>
                </a:lnTo>
                <a:lnTo>
                  <a:pt x="9980" y="615"/>
                </a:lnTo>
                <a:lnTo>
                  <a:pt x="9975" y="608"/>
                </a:lnTo>
                <a:lnTo>
                  <a:pt x="9970" y="602"/>
                </a:lnTo>
                <a:lnTo>
                  <a:pt x="9961" y="596"/>
                </a:lnTo>
                <a:lnTo>
                  <a:pt x="9951" y="590"/>
                </a:lnTo>
                <a:lnTo>
                  <a:pt x="9939" y="585"/>
                </a:lnTo>
                <a:lnTo>
                  <a:pt x="9928" y="581"/>
                </a:lnTo>
                <a:lnTo>
                  <a:pt x="9915" y="578"/>
                </a:lnTo>
                <a:lnTo>
                  <a:pt x="9901" y="575"/>
                </a:lnTo>
                <a:lnTo>
                  <a:pt x="9887" y="574"/>
                </a:lnTo>
                <a:lnTo>
                  <a:pt x="9871" y="574"/>
                </a:lnTo>
                <a:lnTo>
                  <a:pt x="9856" y="574"/>
                </a:lnTo>
                <a:lnTo>
                  <a:pt x="9843" y="575"/>
                </a:lnTo>
                <a:lnTo>
                  <a:pt x="9830" y="577"/>
                </a:lnTo>
                <a:lnTo>
                  <a:pt x="9818" y="579"/>
                </a:lnTo>
                <a:lnTo>
                  <a:pt x="9808" y="582"/>
                </a:lnTo>
                <a:lnTo>
                  <a:pt x="9798" y="586"/>
                </a:lnTo>
                <a:lnTo>
                  <a:pt x="9789" y="590"/>
                </a:lnTo>
                <a:lnTo>
                  <a:pt x="9782" y="595"/>
                </a:lnTo>
                <a:lnTo>
                  <a:pt x="9775" y="601"/>
                </a:lnTo>
                <a:lnTo>
                  <a:pt x="9768" y="607"/>
                </a:lnTo>
                <a:lnTo>
                  <a:pt x="9762" y="615"/>
                </a:lnTo>
                <a:lnTo>
                  <a:pt x="9756" y="624"/>
                </a:lnTo>
                <a:lnTo>
                  <a:pt x="9751" y="634"/>
                </a:lnTo>
                <a:lnTo>
                  <a:pt x="9746" y="645"/>
                </a:lnTo>
                <a:lnTo>
                  <a:pt x="9742" y="657"/>
                </a:lnTo>
                <a:lnTo>
                  <a:pt x="9738" y="670"/>
                </a:lnTo>
                <a:lnTo>
                  <a:pt x="9654" y="658"/>
                </a:lnTo>
                <a:lnTo>
                  <a:pt x="9657" y="645"/>
                </a:lnTo>
                <a:lnTo>
                  <a:pt x="9661" y="633"/>
                </a:lnTo>
                <a:lnTo>
                  <a:pt x="9665" y="621"/>
                </a:lnTo>
                <a:lnTo>
                  <a:pt x="9669" y="610"/>
                </a:lnTo>
                <a:lnTo>
                  <a:pt x="9674" y="599"/>
                </a:lnTo>
                <a:lnTo>
                  <a:pt x="9680" y="589"/>
                </a:lnTo>
                <a:lnTo>
                  <a:pt x="9686" y="580"/>
                </a:lnTo>
                <a:lnTo>
                  <a:pt x="9692" y="571"/>
                </a:lnTo>
                <a:lnTo>
                  <a:pt x="9699" y="563"/>
                </a:lnTo>
                <a:lnTo>
                  <a:pt x="9706" y="556"/>
                </a:lnTo>
                <a:lnTo>
                  <a:pt x="9715" y="549"/>
                </a:lnTo>
                <a:lnTo>
                  <a:pt x="9724" y="542"/>
                </a:lnTo>
                <a:lnTo>
                  <a:pt x="9734" y="536"/>
                </a:lnTo>
                <a:lnTo>
                  <a:pt x="9744" y="530"/>
                </a:lnTo>
                <a:lnTo>
                  <a:pt x="9757" y="525"/>
                </a:lnTo>
                <a:lnTo>
                  <a:pt x="9769" y="520"/>
                </a:lnTo>
                <a:lnTo>
                  <a:pt x="9781" y="516"/>
                </a:lnTo>
                <a:lnTo>
                  <a:pt x="9794" y="513"/>
                </a:lnTo>
                <a:lnTo>
                  <a:pt x="9808" y="510"/>
                </a:lnTo>
                <a:lnTo>
                  <a:pt x="9822" y="507"/>
                </a:lnTo>
                <a:lnTo>
                  <a:pt x="9837" y="505"/>
                </a:lnTo>
                <a:lnTo>
                  <a:pt x="9852" y="504"/>
                </a:lnTo>
                <a:lnTo>
                  <a:pt x="9868" y="503"/>
                </a:lnTo>
                <a:lnTo>
                  <a:pt x="9884" y="503"/>
                </a:lnTo>
                <a:lnTo>
                  <a:pt x="9899" y="503"/>
                </a:lnTo>
                <a:lnTo>
                  <a:pt x="9914" y="503"/>
                </a:lnTo>
                <a:lnTo>
                  <a:pt x="9929" y="505"/>
                </a:lnTo>
                <a:lnTo>
                  <a:pt x="9942" y="506"/>
                </a:lnTo>
                <a:lnTo>
                  <a:pt x="9956" y="508"/>
                </a:lnTo>
                <a:lnTo>
                  <a:pt x="9968" y="511"/>
                </a:lnTo>
                <a:lnTo>
                  <a:pt x="9979" y="514"/>
                </a:lnTo>
                <a:lnTo>
                  <a:pt x="9990" y="518"/>
                </a:lnTo>
                <a:lnTo>
                  <a:pt x="10000" y="522"/>
                </a:lnTo>
                <a:lnTo>
                  <a:pt x="10009" y="526"/>
                </a:lnTo>
                <a:lnTo>
                  <a:pt x="10017" y="530"/>
                </a:lnTo>
                <a:lnTo>
                  <a:pt x="10025" y="535"/>
                </a:lnTo>
                <a:lnTo>
                  <a:pt x="10032" y="540"/>
                </a:lnTo>
                <a:lnTo>
                  <a:pt x="10039" y="545"/>
                </a:lnTo>
                <a:lnTo>
                  <a:pt x="10044" y="550"/>
                </a:lnTo>
                <a:lnTo>
                  <a:pt x="10049" y="556"/>
                </a:lnTo>
                <a:lnTo>
                  <a:pt x="10058" y="568"/>
                </a:lnTo>
                <a:lnTo>
                  <a:pt x="10066" y="582"/>
                </a:lnTo>
                <a:lnTo>
                  <a:pt x="10072" y="598"/>
                </a:lnTo>
                <a:lnTo>
                  <a:pt x="10076" y="614"/>
                </a:lnTo>
                <a:lnTo>
                  <a:pt x="10078" y="628"/>
                </a:lnTo>
                <a:lnTo>
                  <a:pt x="10079" y="645"/>
                </a:lnTo>
                <a:lnTo>
                  <a:pt x="10080" y="667"/>
                </a:lnTo>
                <a:lnTo>
                  <a:pt x="10080" y="694"/>
                </a:lnTo>
                <a:lnTo>
                  <a:pt x="10080" y="808"/>
                </a:lnTo>
                <a:lnTo>
                  <a:pt x="10081" y="836"/>
                </a:lnTo>
                <a:lnTo>
                  <a:pt x="10081" y="861"/>
                </a:lnTo>
                <a:lnTo>
                  <a:pt x="10081" y="884"/>
                </a:lnTo>
                <a:lnTo>
                  <a:pt x="10082" y="905"/>
                </a:lnTo>
                <a:lnTo>
                  <a:pt x="10083" y="922"/>
                </a:lnTo>
                <a:lnTo>
                  <a:pt x="10083" y="937"/>
                </a:lnTo>
                <a:lnTo>
                  <a:pt x="10085" y="949"/>
                </a:lnTo>
                <a:lnTo>
                  <a:pt x="10086" y="958"/>
                </a:lnTo>
                <a:lnTo>
                  <a:pt x="10089" y="974"/>
                </a:lnTo>
                <a:lnTo>
                  <a:pt x="10094" y="989"/>
                </a:lnTo>
                <a:lnTo>
                  <a:pt x="10100" y="1004"/>
                </a:lnTo>
                <a:lnTo>
                  <a:pt x="10107" y="1019"/>
                </a:lnTo>
                <a:lnTo>
                  <a:pt x="10017" y="1019"/>
                </a:lnTo>
                <a:lnTo>
                  <a:pt x="10011" y="1005"/>
                </a:lnTo>
                <a:lnTo>
                  <a:pt x="10007" y="990"/>
                </a:lnTo>
                <a:lnTo>
                  <a:pt x="10003" y="973"/>
                </a:lnTo>
                <a:lnTo>
                  <a:pt x="10001" y="956"/>
                </a:lnTo>
                <a:close/>
                <a:moveTo>
                  <a:pt x="9994" y="766"/>
                </a:moveTo>
                <a:lnTo>
                  <a:pt x="9981" y="771"/>
                </a:lnTo>
                <a:lnTo>
                  <a:pt x="9968" y="775"/>
                </a:lnTo>
                <a:lnTo>
                  <a:pt x="9952" y="780"/>
                </a:lnTo>
                <a:lnTo>
                  <a:pt x="9934" y="784"/>
                </a:lnTo>
                <a:lnTo>
                  <a:pt x="9897" y="791"/>
                </a:lnTo>
                <a:lnTo>
                  <a:pt x="9853" y="798"/>
                </a:lnTo>
                <a:lnTo>
                  <a:pt x="9828" y="802"/>
                </a:lnTo>
                <a:lnTo>
                  <a:pt x="9808" y="806"/>
                </a:lnTo>
                <a:lnTo>
                  <a:pt x="9791" y="811"/>
                </a:lnTo>
                <a:lnTo>
                  <a:pt x="9778" y="815"/>
                </a:lnTo>
                <a:lnTo>
                  <a:pt x="9768" y="821"/>
                </a:lnTo>
                <a:lnTo>
                  <a:pt x="9758" y="827"/>
                </a:lnTo>
                <a:lnTo>
                  <a:pt x="9751" y="834"/>
                </a:lnTo>
                <a:lnTo>
                  <a:pt x="9743" y="843"/>
                </a:lnTo>
                <a:lnTo>
                  <a:pt x="9738" y="852"/>
                </a:lnTo>
                <a:lnTo>
                  <a:pt x="9734" y="862"/>
                </a:lnTo>
                <a:lnTo>
                  <a:pt x="9732" y="872"/>
                </a:lnTo>
                <a:lnTo>
                  <a:pt x="9731" y="883"/>
                </a:lnTo>
                <a:lnTo>
                  <a:pt x="9732" y="892"/>
                </a:lnTo>
                <a:lnTo>
                  <a:pt x="9733" y="900"/>
                </a:lnTo>
                <a:lnTo>
                  <a:pt x="9735" y="907"/>
                </a:lnTo>
                <a:lnTo>
                  <a:pt x="9738" y="914"/>
                </a:lnTo>
                <a:lnTo>
                  <a:pt x="9741" y="921"/>
                </a:lnTo>
                <a:lnTo>
                  <a:pt x="9746" y="928"/>
                </a:lnTo>
                <a:lnTo>
                  <a:pt x="9752" y="934"/>
                </a:lnTo>
                <a:lnTo>
                  <a:pt x="9758" y="940"/>
                </a:lnTo>
                <a:lnTo>
                  <a:pt x="9765" y="945"/>
                </a:lnTo>
                <a:lnTo>
                  <a:pt x="9773" y="950"/>
                </a:lnTo>
                <a:lnTo>
                  <a:pt x="9781" y="954"/>
                </a:lnTo>
                <a:lnTo>
                  <a:pt x="9790" y="957"/>
                </a:lnTo>
                <a:lnTo>
                  <a:pt x="9800" y="959"/>
                </a:lnTo>
                <a:lnTo>
                  <a:pt x="9811" y="961"/>
                </a:lnTo>
                <a:lnTo>
                  <a:pt x="9822" y="962"/>
                </a:lnTo>
                <a:lnTo>
                  <a:pt x="9834" y="963"/>
                </a:lnTo>
                <a:lnTo>
                  <a:pt x="9846" y="962"/>
                </a:lnTo>
                <a:lnTo>
                  <a:pt x="9858" y="961"/>
                </a:lnTo>
                <a:lnTo>
                  <a:pt x="9869" y="960"/>
                </a:lnTo>
                <a:lnTo>
                  <a:pt x="9881" y="957"/>
                </a:lnTo>
                <a:lnTo>
                  <a:pt x="9891" y="954"/>
                </a:lnTo>
                <a:lnTo>
                  <a:pt x="9902" y="951"/>
                </a:lnTo>
                <a:lnTo>
                  <a:pt x="9912" y="946"/>
                </a:lnTo>
                <a:lnTo>
                  <a:pt x="9922" y="941"/>
                </a:lnTo>
                <a:lnTo>
                  <a:pt x="9931" y="935"/>
                </a:lnTo>
                <a:lnTo>
                  <a:pt x="9940" y="929"/>
                </a:lnTo>
                <a:lnTo>
                  <a:pt x="9948" y="923"/>
                </a:lnTo>
                <a:lnTo>
                  <a:pt x="9956" y="916"/>
                </a:lnTo>
                <a:lnTo>
                  <a:pt x="9963" y="908"/>
                </a:lnTo>
                <a:lnTo>
                  <a:pt x="9969" y="900"/>
                </a:lnTo>
                <a:lnTo>
                  <a:pt x="9975" y="891"/>
                </a:lnTo>
                <a:lnTo>
                  <a:pt x="9980" y="882"/>
                </a:lnTo>
                <a:lnTo>
                  <a:pt x="9983" y="875"/>
                </a:lnTo>
                <a:lnTo>
                  <a:pt x="9986" y="866"/>
                </a:lnTo>
                <a:lnTo>
                  <a:pt x="9988" y="857"/>
                </a:lnTo>
                <a:lnTo>
                  <a:pt x="9990" y="847"/>
                </a:lnTo>
                <a:lnTo>
                  <a:pt x="9993" y="824"/>
                </a:lnTo>
                <a:lnTo>
                  <a:pt x="9993" y="797"/>
                </a:lnTo>
                <a:lnTo>
                  <a:pt x="9994" y="766"/>
                </a:lnTo>
                <a:close/>
                <a:moveTo>
                  <a:pt x="10168" y="1061"/>
                </a:moveTo>
                <a:lnTo>
                  <a:pt x="10250" y="1073"/>
                </a:lnTo>
                <a:lnTo>
                  <a:pt x="10252" y="1082"/>
                </a:lnTo>
                <a:lnTo>
                  <a:pt x="10254" y="1090"/>
                </a:lnTo>
                <a:lnTo>
                  <a:pt x="10257" y="1098"/>
                </a:lnTo>
                <a:lnTo>
                  <a:pt x="10260" y="1106"/>
                </a:lnTo>
                <a:lnTo>
                  <a:pt x="10264" y="1112"/>
                </a:lnTo>
                <a:lnTo>
                  <a:pt x="10268" y="1119"/>
                </a:lnTo>
                <a:lnTo>
                  <a:pt x="10274" y="1124"/>
                </a:lnTo>
                <a:lnTo>
                  <a:pt x="10279" y="1129"/>
                </a:lnTo>
                <a:lnTo>
                  <a:pt x="10288" y="1134"/>
                </a:lnTo>
                <a:lnTo>
                  <a:pt x="10297" y="1139"/>
                </a:lnTo>
                <a:lnTo>
                  <a:pt x="10306" y="1143"/>
                </a:lnTo>
                <a:lnTo>
                  <a:pt x="10317" y="1147"/>
                </a:lnTo>
                <a:lnTo>
                  <a:pt x="10328" y="1150"/>
                </a:lnTo>
                <a:lnTo>
                  <a:pt x="10340" y="1152"/>
                </a:lnTo>
                <a:lnTo>
                  <a:pt x="10354" y="1153"/>
                </a:lnTo>
                <a:lnTo>
                  <a:pt x="10367" y="1153"/>
                </a:lnTo>
                <a:lnTo>
                  <a:pt x="10382" y="1153"/>
                </a:lnTo>
                <a:lnTo>
                  <a:pt x="10395" y="1152"/>
                </a:lnTo>
                <a:lnTo>
                  <a:pt x="10408" y="1150"/>
                </a:lnTo>
                <a:lnTo>
                  <a:pt x="10420" y="1147"/>
                </a:lnTo>
                <a:lnTo>
                  <a:pt x="10431" y="1143"/>
                </a:lnTo>
                <a:lnTo>
                  <a:pt x="10441" y="1139"/>
                </a:lnTo>
                <a:lnTo>
                  <a:pt x="10451" y="1134"/>
                </a:lnTo>
                <a:lnTo>
                  <a:pt x="10459" y="1129"/>
                </a:lnTo>
                <a:lnTo>
                  <a:pt x="10467" y="1122"/>
                </a:lnTo>
                <a:lnTo>
                  <a:pt x="10474" y="1116"/>
                </a:lnTo>
                <a:lnTo>
                  <a:pt x="10480" y="1108"/>
                </a:lnTo>
                <a:lnTo>
                  <a:pt x="10486" y="1100"/>
                </a:lnTo>
                <a:lnTo>
                  <a:pt x="10491" y="1092"/>
                </a:lnTo>
                <a:lnTo>
                  <a:pt x="10496" y="1082"/>
                </a:lnTo>
                <a:lnTo>
                  <a:pt x="10500" y="1073"/>
                </a:lnTo>
                <a:lnTo>
                  <a:pt x="10503" y="1062"/>
                </a:lnTo>
                <a:lnTo>
                  <a:pt x="10506" y="1046"/>
                </a:lnTo>
                <a:lnTo>
                  <a:pt x="10508" y="1022"/>
                </a:lnTo>
                <a:lnTo>
                  <a:pt x="10509" y="991"/>
                </a:lnTo>
                <a:lnTo>
                  <a:pt x="10509" y="953"/>
                </a:lnTo>
                <a:lnTo>
                  <a:pt x="10502" y="961"/>
                </a:lnTo>
                <a:lnTo>
                  <a:pt x="10495" y="968"/>
                </a:lnTo>
                <a:lnTo>
                  <a:pt x="10487" y="975"/>
                </a:lnTo>
                <a:lnTo>
                  <a:pt x="10479" y="982"/>
                </a:lnTo>
                <a:lnTo>
                  <a:pt x="10471" y="988"/>
                </a:lnTo>
                <a:lnTo>
                  <a:pt x="10463" y="993"/>
                </a:lnTo>
                <a:lnTo>
                  <a:pt x="10455" y="998"/>
                </a:lnTo>
                <a:lnTo>
                  <a:pt x="10446" y="1003"/>
                </a:lnTo>
                <a:lnTo>
                  <a:pt x="10437" y="1006"/>
                </a:lnTo>
                <a:lnTo>
                  <a:pt x="10428" y="1010"/>
                </a:lnTo>
                <a:lnTo>
                  <a:pt x="10419" y="1013"/>
                </a:lnTo>
                <a:lnTo>
                  <a:pt x="10409" y="1015"/>
                </a:lnTo>
                <a:lnTo>
                  <a:pt x="10400" y="1017"/>
                </a:lnTo>
                <a:lnTo>
                  <a:pt x="10390" y="1018"/>
                </a:lnTo>
                <a:lnTo>
                  <a:pt x="10380" y="1019"/>
                </a:lnTo>
                <a:lnTo>
                  <a:pt x="10369" y="1019"/>
                </a:lnTo>
                <a:lnTo>
                  <a:pt x="10356" y="1019"/>
                </a:lnTo>
                <a:lnTo>
                  <a:pt x="10343" y="1018"/>
                </a:lnTo>
                <a:lnTo>
                  <a:pt x="10331" y="1016"/>
                </a:lnTo>
                <a:lnTo>
                  <a:pt x="10319" y="1014"/>
                </a:lnTo>
                <a:lnTo>
                  <a:pt x="10308" y="1012"/>
                </a:lnTo>
                <a:lnTo>
                  <a:pt x="10297" y="1009"/>
                </a:lnTo>
                <a:lnTo>
                  <a:pt x="10286" y="1005"/>
                </a:lnTo>
                <a:lnTo>
                  <a:pt x="10276" y="1000"/>
                </a:lnTo>
                <a:lnTo>
                  <a:pt x="10266" y="995"/>
                </a:lnTo>
                <a:lnTo>
                  <a:pt x="10256" y="990"/>
                </a:lnTo>
                <a:lnTo>
                  <a:pt x="10247" y="984"/>
                </a:lnTo>
                <a:lnTo>
                  <a:pt x="10239" y="977"/>
                </a:lnTo>
                <a:lnTo>
                  <a:pt x="10230" y="970"/>
                </a:lnTo>
                <a:lnTo>
                  <a:pt x="10222" y="962"/>
                </a:lnTo>
                <a:lnTo>
                  <a:pt x="10214" y="953"/>
                </a:lnTo>
                <a:lnTo>
                  <a:pt x="10207" y="944"/>
                </a:lnTo>
                <a:lnTo>
                  <a:pt x="10200" y="935"/>
                </a:lnTo>
                <a:lnTo>
                  <a:pt x="10194" y="925"/>
                </a:lnTo>
                <a:lnTo>
                  <a:pt x="10188" y="915"/>
                </a:lnTo>
                <a:lnTo>
                  <a:pt x="10182" y="905"/>
                </a:lnTo>
                <a:lnTo>
                  <a:pt x="10177" y="894"/>
                </a:lnTo>
                <a:lnTo>
                  <a:pt x="10172" y="884"/>
                </a:lnTo>
                <a:lnTo>
                  <a:pt x="10168" y="873"/>
                </a:lnTo>
                <a:lnTo>
                  <a:pt x="10164" y="862"/>
                </a:lnTo>
                <a:lnTo>
                  <a:pt x="10158" y="839"/>
                </a:lnTo>
                <a:lnTo>
                  <a:pt x="10154" y="815"/>
                </a:lnTo>
                <a:lnTo>
                  <a:pt x="10151" y="790"/>
                </a:lnTo>
                <a:lnTo>
                  <a:pt x="10149" y="764"/>
                </a:lnTo>
                <a:lnTo>
                  <a:pt x="10149" y="746"/>
                </a:lnTo>
                <a:lnTo>
                  <a:pt x="10152" y="729"/>
                </a:lnTo>
                <a:lnTo>
                  <a:pt x="10154" y="712"/>
                </a:lnTo>
                <a:lnTo>
                  <a:pt x="10157" y="695"/>
                </a:lnTo>
                <a:lnTo>
                  <a:pt x="10160" y="677"/>
                </a:lnTo>
                <a:lnTo>
                  <a:pt x="10165" y="661"/>
                </a:lnTo>
                <a:lnTo>
                  <a:pt x="10170" y="645"/>
                </a:lnTo>
                <a:lnTo>
                  <a:pt x="10176" y="630"/>
                </a:lnTo>
                <a:lnTo>
                  <a:pt x="10183" y="615"/>
                </a:lnTo>
                <a:lnTo>
                  <a:pt x="10191" y="601"/>
                </a:lnTo>
                <a:lnTo>
                  <a:pt x="10199" y="588"/>
                </a:lnTo>
                <a:lnTo>
                  <a:pt x="10208" y="576"/>
                </a:lnTo>
                <a:lnTo>
                  <a:pt x="10218" y="565"/>
                </a:lnTo>
                <a:lnTo>
                  <a:pt x="10228" y="554"/>
                </a:lnTo>
                <a:lnTo>
                  <a:pt x="10240" y="545"/>
                </a:lnTo>
                <a:lnTo>
                  <a:pt x="10252" y="536"/>
                </a:lnTo>
                <a:lnTo>
                  <a:pt x="10265" y="528"/>
                </a:lnTo>
                <a:lnTo>
                  <a:pt x="10278" y="521"/>
                </a:lnTo>
                <a:lnTo>
                  <a:pt x="10292" y="515"/>
                </a:lnTo>
                <a:lnTo>
                  <a:pt x="10306" y="511"/>
                </a:lnTo>
                <a:lnTo>
                  <a:pt x="10321" y="507"/>
                </a:lnTo>
                <a:lnTo>
                  <a:pt x="10336" y="505"/>
                </a:lnTo>
                <a:lnTo>
                  <a:pt x="10353" y="503"/>
                </a:lnTo>
                <a:lnTo>
                  <a:pt x="10370" y="503"/>
                </a:lnTo>
                <a:lnTo>
                  <a:pt x="10381" y="503"/>
                </a:lnTo>
                <a:lnTo>
                  <a:pt x="10391" y="504"/>
                </a:lnTo>
                <a:lnTo>
                  <a:pt x="10402" y="505"/>
                </a:lnTo>
                <a:lnTo>
                  <a:pt x="10412" y="507"/>
                </a:lnTo>
                <a:lnTo>
                  <a:pt x="10422" y="510"/>
                </a:lnTo>
                <a:lnTo>
                  <a:pt x="10432" y="513"/>
                </a:lnTo>
                <a:lnTo>
                  <a:pt x="10442" y="516"/>
                </a:lnTo>
                <a:lnTo>
                  <a:pt x="10451" y="521"/>
                </a:lnTo>
                <a:lnTo>
                  <a:pt x="10460" y="526"/>
                </a:lnTo>
                <a:lnTo>
                  <a:pt x="10469" y="531"/>
                </a:lnTo>
                <a:lnTo>
                  <a:pt x="10478" y="537"/>
                </a:lnTo>
                <a:lnTo>
                  <a:pt x="10486" y="544"/>
                </a:lnTo>
                <a:lnTo>
                  <a:pt x="10494" y="551"/>
                </a:lnTo>
                <a:lnTo>
                  <a:pt x="10502" y="558"/>
                </a:lnTo>
                <a:lnTo>
                  <a:pt x="10509" y="567"/>
                </a:lnTo>
                <a:lnTo>
                  <a:pt x="10517" y="575"/>
                </a:lnTo>
                <a:lnTo>
                  <a:pt x="10517" y="513"/>
                </a:lnTo>
                <a:lnTo>
                  <a:pt x="10597" y="513"/>
                </a:lnTo>
                <a:lnTo>
                  <a:pt x="10597" y="950"/>
                </a:lnTo>
                <a:lnTo>
                  <a:pt x="10596" y="979"/>
                </a:lnTo>
                <a:lnTo>
                  <a:pt x="10595" y="1005"/>
                </a:lnTo>
                <a:lnTo>
                  <a:pt x="10593" y="1029"/>
                </a:lnTo>
                <a:lnTo>
                  <a:pt x="10591" y="1051"/>
                </a:lnTo>
                <a:lnTo>
                  <a:pt x="10587" y="1071"/>
                </a:lnTo>
                <a:lnTo>
                  <a:pt x="10583" y="1088"/>
                </a:lnTo>
                <a:lnTo>
                  <a:pt x="10578" y="1104"/>
                </a:lnTo>
                <a:lnTo>
                  <a:pt x="10573" y="1117"/>
                </a:lnTo>
                <a:lnTo>
                  <a:pt x="10566" y="1129"/>
                </a:lnTo>
                <a:lnTo>
                  <a:pt x="10559" y="1140"/>
                </a:lnTo>
                <a:lnTo>
                  <a:pt x="10550" y="1152"/>
                </a:lnTo>
                <a:lnTo>
                  <a:pt x="10541" y="1162"/>
                </a:lnTo>
                <a:lnTo>
                  <a:pt x="10531" y="1172"/>
                </a:lnTo>
                <a:lnTo>
                  <a:pt x="10520" y="1180"/>
                </a:lnTo>
                <a:lnTo>
                  <a:pt x="10508" y="1188"/>
                </a:lnTo>
                <a:lnTo>
                  <a:pt x="10496" y="1196"/>
                </a:lnTo>
                <a:lnTo>
                  <a:pt x="10482" y="1202"/>
                </a:lnTo>
                <a:lnTo>
                  <a:pt x="10468" y="1208"/>
                </a:lnTo>
                <a:lnTo>
                  <a:pt x="10453" y="1213"/>
                </a:lnTo>
                <a:lnTo>
                  <a:pt x="10438" y="1217"/>
                </a:lnTo>
                <a:lnTo>
                  <a:pt x="10421" y="1220"/>
                </a:lnTo>
                <a:lnTo>
                  <a:pt x="10404" y="1223"/>
                </a:lnTo>
                <a:lnTo>
                  <a:pt x="10386" y="1224"/>
                </a:lnTo>
                <a:lnTo>
                  <a:pt x="10368" y="1224"/>
                </a:lnTo>
                <a:lnTo>
                  <a:pt x="10345" y="1224"/>
                </a:lnTo>
                <a:lnTo>
                  <a:pt x="10324" y="1222"/>
                </a:lnTo>
                <a:lnTo>
                  <a:pt x="10304" y="1219"/>
                </a:lnTo>
                <a:lnTo>
                  <a:pt x="10285" y="1214"/>
                </a:lnTo>
                <a:lnTo>
                  <a:pt x="10268" y="1209"/>
                </a:lnTo>
                <a:lnTo>
                  <a:pt x="10251" y="1202"/>
                </a:lnTo>
                <a:lnTo>
                  <a:pt x="10236" y="1193"/>
                </a:lnTo>
                <a:lnTo>
                  <a:pt x="10221" y="1184"/>
                </a:lnTo>
                <a:lnTo>
                  <a:pt x="10214" y="1179"/>
                </a:lnTo>
                <a:lnTo>
                  <a:pt x="10208" y="1173"/>
                </a:lnTo>
                <a:lnTo>
                  <a:pt x="10202" y="1167"/>
                </a:lnTo>
                <a:lnTo>
                  <a:pt x="10197" y="1161"/>
                </a:lnTo>
                <a:lnTo>
                  <a:pt x="10192" y="1155"/>
                </a:lnTo>
                <a:lnTo>
                  <a:pt x="10188" y="1148"/>
                </a:lnTo>
                <a:lnTo>
                  <a:pt x="10184" y="1140"/>
                </a:lnTo>
                <a:lnTo>
                  <a:pt x="10180" y="1132"/>
                </a:lnTo>
                <a:lnTo>
                  <a:pt x="10177" y="1124"/>
                </a:lnTo>
                <a:lnTo>
                  <a:pt x="10174" y="1116"/>
                </a:lnTo>
                <a:lnTo>
                  <a:pt x="10172" y="1108"/>
                </a:lnTo>
                <a:lnTo>
                  <a:pt x="10170" y="1099"/>
                </a:lnTo>
                <a:lnTo>
                  <a:pt x="10168" y="1081"/>
                </a:lnTo>
                <a:lnTo>
                  <a:pt x="10168" y="1061"/>
                </a:lnTo>
                <a:close/>
                <a:moveTo>
                  <a:pt x="10238" y="758"/>
                </a:moveTo>
                <a:lnTo>
                  <a:pt x="10238" y="782"/>
                </a:lnTo>
                <a:lnTo>
                  <a:pt x="10240" y="804"/>
                </a:lnTo>
                <a:lnTo>
                  <a:pt x="10243" y="825"/>
                </a:lnTo>
                <a:lnTo>
                  <a:pt x="10247" y="844"/>
                </a:lnTo>
                <a:lnTo>
                  <a:pt x="10253" y="861"/>
                </a:lnTo>
                <a:lnTo>
                  <a:pt x="10260" y="876"/>
                </a:lnTo>
                <a:lnTo>
                  <a:pt x="10268" y="890"/>
                </a:lnTo>
                <a:lnTo>
                  <a:pt x="10277" y="903"/>
                </a:lnTo>
                <a:lnTo>
                  <a:pt x="10287" y="913"/>
                </a:lnTo>
                <a:lnTo>
                  <a:pt x="10298" y="922"/>
                </a:lnTo>
                <a:lnTo>
                  <a:pt x="10309" y="930"/>
                </a:lnTo>
                <a:lnTo>
                  <a:pt x="10321" y="937"/>
                </a:lnTo>
                <a:lnTo>
                  <a:pt x="10334" y="942"/>
                </a:lnTo>
                <a:lnTo>
                  <a:pt x="10347" y="945"/>
                </a:lnTo>
                <a:lnTo>
                  <a:pt x="10362" y="947"/>
                </a:lnTo>
                <a:lnTo>
                  <a:pt x="10377" y="948"/>
                </a:lnTo>
                <a:lnTo>
                  <a:pt x="10391" y="947"/>
                </a:lnTo>
                <a:lnTo>
                  <a:pt x="10405" y="945"/>
                </a:lnTo>
                <a:lnTo>
                  <a:pt x="10418" y="942"/>
                </a:lnTo>
                <a:lnTo>
                  <a:pt x="10431" y="937"/>
                </a:lnTo>
                <a:lnTo>
                  <a:pt x="10443" y="930"/>
                </a:lnTo>
                <a:lnTo>
                  <a:pt x="10455" y="923"/>
                </a:lnTo>
                <a:lnTo>
                  <a:pt x="10466" y="913"/>
                </a:lnTo>
                <a:lnTo>
                  <a:pt x="10476" y="903"/>
                </a:lnTo>
                <a:lnTo>
                  <a:pt x="10485" y="891"/>
                </a:lnTo>
                <a:lnTo>
                  <a:pt x="10493" y="877"/>
                </a:lnTo>
                <a:lnTo>
                  <a:pt x="10500" y="862"/>
                </a:lnTo>
                <a:lnTo>
                  <a:pt x="10506" y="845"/>
                </a:lnTo>
                <a:lnTo>
                  <a:pt x="10510" y="826"/>
                </a:lnTo>
                <a:lnTo>
                  <a:pt x="10513" y="806"/>
                </a:lnTo>
                <a:lnTo>
                  <a:pt x="10515" y="784"/>
                </a:lnTo>
                <a:lnTo>
                  <a:pt x="10516" y="761"/>
                </a:lnTo>
                <a:lnTo>
                  <a:pt x="10515" y="738"/>
                </a:lnTo>
                <a:lnTo>
                  <a:pt x="10513" y="717"/>
                </a:lnTo>
                <a:lnTo>
                  <a:pt x="10510" y="698"/>
                </a:lnTo>
                <a:lnTo>
                  <a:pt x="10506" y="679"/>
                </a:lnTo>
                <a:lnTo>
                  <a:pt x="10500" y="662"/>
                </a:lnTo>
                <a:lnTo>
                  <a:pt x="10493" y="647"/>
                </a:lnTo>
                <a:lnTo>
                  <a:pt x="10484" y="633"/>
                </a:lnTo>
                <a:lnTo>
                  <a:pt x="10475" y="620"/>
                </a:lnTo>
                <a:lnTo>
                  <a:pt x="10464" y="609"/>
                </a:lnTo>
                <a:lnTo>
                  <a:pt x="10453" y="600"/>
                </a:lnTo>
                <a:lnTo>
                  <a:pt x="10441" y="592"/>
                </a:lnTo>
                <a:lnTo>
                  <a:pt x="10429" y="585"/>
                </a:lnTo>
                <a:lnTo>
                  <a:pt x="10417" y="580"/>
                </a:lnTo>
                <a:lnTo>
                  <a:pt x="10403" y="576"/>
                </a:lnTo>
                <a:lnTo>
                  <a:pt x="10390" y="574"/>
                </a:lnTo>
                <a:lnTo>
                  <a:pt x="10376" y="574"/>
                </a:lnTo>
                <a:lnTo>
                  <a:pt x="10362" y="574"/>
                </a:lnTo>
                <a:lnTo>
                  <a:pt x="10347" y="576"/>
                </a:lnTo>
                <a:lnTo>
                  <a:pt x="10334" y="580"/>
                </a:lnTo>
                <a:lnTo>
                  <a:pt x="10322" y="585"/>
                </a:lnTo>
                <a:lnTo>
                  <a:pt x="10310" y="592"/>
                </a:lnTo>
                <a:lnTo>
                  <a:pt x="10299" y="600"/>
                </a:lnTo>
                <a:lnTo>
                  <a:pt x="10288" y="609"/>
                </a:lnTo>
                <a:lnTo>
                  <a:pt x="10277" y="620"/>
                </a:lnTo>
                <a:lnTo>
                  <a:pt x="10268" y="632"/>
                </a:lnTo>
                <a:lnTo>
                  <a:pt x="10260" y="646"/>
                </a:lnTo>
                <a:lnTo>
                  <a:pt x="10253" y="661"/>
                </a:lnTo>
                <a:lnTo>
                  <a:pt x="10248" y="677"/>
                </a:lnTo>
                <a:lnTo>
                  <a:pt x="10243" y="696"/>
                </a:lnTo>
                <a:lnTo>
                  <a:pt x="10240" y="715"/>
                </a:lnTo>
                <a:lnTo>
                  <a:pt x="10238" y="736"/>
                </a:lnTo>
                <a:lnTo>
                  <a:pt x="10238" y="758"/>
                </a:lnTo>
                <a:close/>
                <a:moveTo>
                  <a:pt x="10665" y="767"/>
                </a:moveTo>
                <a:lnTo>
                  <a:pt x="10665" y="749"/>
                </a:lnTo>
                <a:lnTo>
                  <a:pt x="10666" y="733"/>
                </a:lnTo>
                <a:lnTo>
                  <a:pt x="10667" y="717"/>
                </a:lnTo>
                <a:lnTo>
                  <a:pt x="10669" y="701"/>
                </a:lnTo>
                <a:lnTo>
                  <a:pt x="10672" y="685"/>
                </a:lnTo>
                <a:lnTo>
                  <a:pt x="10675" y="671"/>
                </a:lnTo>
                <a:lnTo>
                  <a:pt x="10679" y="657"/>
                </a:lnTo>
                <a:lnTo>
                  <a:pt x="10684" y="644"/>
                </a:lnTo>
                <a:lnTo>
                  <a:pt x="10689" y="631"/>
                </a:lnTo>
                <a:lnTo>
                  <a:pt x="10695" y="619"/>
                </a:lnTo>
                <a:lnTo>
                  <a:pt x="10701" y="608"/>
                </a:lnTo>
                <a:lnTo>
                  <a:pt x="10708" y="597"/>
                </a:lnTo>
                <a:lnTo>
                  <a:pt x="10716" y="586"/>
                </a:lnTo>
                <a:lnTo>
                  <a:pt x="10724" y="576"/>
                </a:lnTo>
                <a:lnTo>
                  <a:pt x="10733" y="567"/>
                </a:lnTo>
                <a:lnTo>
                  <a:pt x="10743" y="558"/>
                </a:lnTo>
                <a:lnTo>
                  <a:pt x="10760" y="545"/>
                </a:lnTo>
                <a:lnTo>
                  <a:pt x="10778" y="534"/>
                </a:lnTo>
                <a:lnTo>
                  <a:pt x="10796" y="524"/>
                </a:lnTo>
                <a:lnTo>
                  <a:pt x="10816" y="517"/>
                </a:lnTo>
                <a:lnTo>
                  <a:pt x="10836" y="510"/>
                </a:lnTo>
                <a:lnTo>
                  <a:pt x="10857" y="506"/>
                </a:lnTo>
                <a:lnTo>
                  <a:pt x="10879" y="503"/>
                </a:lnTo>
                <a:lnTo>
                  <a:pt x="10902" y="503"/>
                </a:lnTo>
                <a:lnTo>
                  <a:pt x="10915" y="503"/>
                </a:lnTo>
                <a:lnTo>
                  <a:pt x="10928" y="504"/>
                </a:lnTo>
                <a:lnTo>
                  <a:pt x="10940" y="505"/>
                </a:lnTo>
                <a:lnTo>
                  <a:pt x="10952" y="507"/>
                </a:lnTo>
                <a:lnTo>
                  <a:pt x="10965" y="509"/>
                </a:lnTo>
                <a:lnTo>
                  <a:pt x="10976" y="512"/>
                </a:lnTo>
                <a:lnTo>
                  <a:pt x="10987" y="516"/>
                </a:lnTo>
                <a:lnTo>
                  <a:pt x="10998" y="520"/>
                </a:lnTo>
                <a:lnTo>
                  <a:pt x="11008" y="524"/>
                </a:lnTo>
                <a:lnTo>
                  <a:pt x="11018" y="529"/>
                </a:lnTo>
                <a:lnTo>
                  <a:pt x="11028" y="535"/>
                </a:lnTo>
                <a:lnTo>
                  <a:pt x="11038" y="541"/>
                </a:lnTo>
                <a:lnTo>
                  <a:pt x="11047" y="547"/>
                </a:lnTo>
                <a:lnTo>
                  <a:pt x="11056" y="555"/>
                </a:lnTo>
                <a:lnTo>
                  <a:pt x="11065" y="562"/>
                </a:lnTo>
                <a:lnTo>
                  <a:pt x="11073" y="571"/>
                </a:lnTo>
                <a:lnTo>
                  <a:pt x="11081" y="579"/>
                </a:lnTo>
                <a:lnTo>
                  <a:pt x="11089" y="588"/>
                </a:lnTo>
                <a:lnTo>
                  <a:pt x="11096" y="598"/>
                </a:lnTo>
                <a:lnTo>
                  <a:pt x="11102" y="608"/>
                </a:lnTo>
                <a:lnTo>
                  <a:pt x="11108" y="618"/>
                </a:lnTo>
                <a:lnTo>
                  <a:pt x="11114" y="629"/>
                </a:lnTo>
                <a:lnTo>
                  <a:pt x="11118" y="640"/>
                </a:lnTo>
                <a:lnTo>
                  <a:pt x="11123" y="652"/>
                </a:lnTo>
                <a:lnTo>
                  <a:pt x="11127" y="664"/>
                </a:lnTo>
                <a:lnTo>
                  <a:pt x="11130" y="676"/>
                </a:lnTo>
                <a:lnTo>
                  <a:pt x="11133" y="690"/>
                </a:lnTo>
                <a:lnTo>
                  <a:pt x="11135" y="703"/>
                </a:lnTo>
                <a:lnTo>
                  <a:pt x="11137" y="716"/>
                </a:lnTo>
                <a:lnTo>
                  <a:pt x="11138" y="730"/>
                </a:lnTo>
                <a:lnTo>
                  <a:pt x="11139" y="745"/>
                </a:lnTo>
                <a:lnTo>
                  <a:pt x="11139" y="760"/>
                </a:lnTo>
                <a:lnTo>
                  <a:pt x="11139" y="783"/>
                </a:lnTo>
                <a:lnTo>
                  <a:pt x="11138" y="806"/>
                </a:lnTo>
                <a:lnTo>
                  <a:pt x="11135" y="827"/>
                </a:lnTo>
                <a:lnTo>
                  <a:pt x="11132" y="846"/>
                </a:lnTo>
                <a:lnTo>
                  <a:pt x="11128" y="865"/>
                </a:lnTo>
                <a:lnTo>
                  <a:pt x="11123" y="882"/>
                </a:lnTo>
                <a:lnTo>
                  <a:pt x="11117" y="898"/>
                </a:lnTo>
                <a:lnTo>
                  <a:pt x="11110" y="912"/>
                </a:lnTo>
                <a:lnTo>
                  <a:pt x="11102" y="926"/>
                </a:lnTo>
                <a:lnTo>
                  <a:pt x="11094" y="939"/>
                </a:lnTo>
                <a:lnTo>
                  <a:pt x="11085" y="951"/>
                </a:lnTo>
                <a:lnTo>
                  <a:pt x="11074" y="962"/>
                </a:lnTo>
                <a:lnTo>
                  <a:pt x="11063" y="972"/>
                </a:lnTo>
                <a:lnTo>
                  <a:pt x="11051" y="982"/>
                </a:lnTo>
                <a:lnTo>
                  <a:pt x="11039" y="991"/>
                </a:lnTo>
                <a:lnTo>
                  <a:pt x="11025" y="999"/>
                </a:lnTo>
                <a:lnTo>
                  <a:pt x="11011" y="1006"/>
                </a:lnTo>
                <a:lnTo>
                  <a:pt x="10997" y="1012"/>
                </a:lnTo>
                <a:lnTo>
                  <a:pt x="10982" y="1018"/>
                </a:lnTo>
                <a:lnTo>
                  <a:pt x="10967" y="1022"/>
                </a:lnTo>
                <a:lnTo>
                  <a:pt x="10950" y="1025"/>
                </a:lnTo>
                <a:lnTo>
                  <a:pt x="10935" y="1028"/>
                </a:lnTo>
                <a:lnTo>
                  <a:pt x="10919" y="1029"/>
                </a:lnTo>
                <a:lnTo>
                  <a:pt x="10902" y="1030"/>
                </a:lnTo>
                <a:lnTo>
                  <a:pt x="10889" y="1030"/>
                </a:lnTo>
                <a:lnTo>
                  <a:pt x="10876" y="1029"/>
                </a:lnTo>
                <a:lnTo>
                  <a:pt x="10864" y="1027"/>
                </a:lnTo>
                <a:lnTo>
                  <a:pt x="10852" y="1026"/>
                </a:lnTo>
                <a:lnTo>
                  <a:pt x="10840" y="1023"/>
                </a:lnTo>
                <a:lnTo>
                  <a:pt x="10828" y="1020"/>
                </a:lnTo>
                <a:lnTo>
                  <a:pt x="10817" y="1017"/>
                </a:lnTo>
                <a:lnTo>
                  <a:pt x="10806" y="1013"/>
                </a:lnTo>
                <a:lnTo>
                  <a:pt x="10796" y="1008"/>
                </a:lnTo>
                <a:lnTo>
                  <a:pt x="10786" y="1003"/>
                </a:lnTo>
                <a:lnTo>
                  <a:pt x="10776" y="998"/>
                </a:lnTo>
                <a:lnTo>
                  <a:pt x="10766" y="992"/>
                </a:lnTo>
                <a:lnTo>
                  <a:pt x="10757" y="985"/>
                </a:lnTo>
                <a:lnTo>
                  <a:pt x="10747" y="978"/>
                </a:lnTo>
                <a:lnTo>
                  <a:pt x="10738" y="970"/>
                </a:lnTo>
                <a:lnTo>
                  <a:pt x="10730" y="962"/>
                </a:lnTo>
                <a:lnTo>
                  <a:pt x="10722" y="953"/>
                </a:lnTo>
                <a:lnTo>
                  <a:pt x="10715" y="944"/>
                </a:lnTo>
                <a:lnTo>
                  <a:pt x="10708" y="934"/>
                </a:lnTo>
                <a:lnTo>
                  <a:pt x="10701" y="924"/>
                </a:lnTo>
                <a:lnTo>
                  <a:pt x="10695" y="914"/>
                </a:lnTo>
                <a:lnTo>
                  <a:pt x="10690" y="903"/>
                </a:lnTo>
                <a:lnTo>
                  <a:pt x="10685" y="891"/>
                </a:lnTo>
                <a:lnTo>
                  <a:pt x="10681" y="879"/>
                </a:lnTo>
                <a:lnTo>
                  <a:pt x="10677" y="867"/>
                </a:lnTo>
                <a:lnTo>
                  <a:pt x="10674" y="854"/>
                </a:lnTo>
                <a:lnTo>
                  <a:pt x="10671" y="840"/>
                </a:lnTo>
                <a:lnTo>
                  <a:pt x="10669" y="827"/>
                </a:lnTo>
                <a:lnTo>
                  <a:pt x="10667" y="812"/>
                </a:lnTo>
                <a:lnTo>
                  <a:pt x="10666" y="798"/>
                </a:lnTo>
                <a:lnTo>
                  <a:pt x="10665" y="782"/>
                </a:lnTo>
                <a:lnTo>
                  <a:pt x="10665" y="767"/>
                </a:lnTo>
                <a:close/>
                <a:moveTo>
                  <a:pt x="10752" y="767"/>
                </a:moveTo>
                <a:lnTo>
                  <a:pt x="10754" y="790"/>
                </a:lnTo>
                <a:lnTo>
                  <a:pt x="10756" y="812"/>
                </a:lnTo>
                <a:lnTo>
                  <a:pt x="10759" y="833"/>
                </a:lnTo>
                <a:lnTo>
                  <a:pt x="10764" y="851"/>
                </a:lnTo>
                <a:lnTo>
                  <a:pt x="10770" y="869"/>
                </a:lnTo>
                <a:lnTo>
                  <a:pt x="10777" y="885"/>
                </a:lnTo>
                <a:lnTo>
                  <a:pt x="10785" y="899"/>
                </a:lnTo>
                <a:lnTo>
                  <a:pt x="10795" y="912"/>
                </a:lnTo>
                <a:lnTo>
                  <a:pt x="10806" y="923"/>
                </a:lnTo>
                <a:lnTo>
                  <a:pt x="10818" y="933"/>
                </a:lnTo>
                <a:lnTo>
                  <a:pt x="10830" y="941"/>
                </a:lnTo>
                <a:lnTo>
                  <a:pt x="10843" y="948"/>
                </a:lnTo>
                <a:lnTo>
                  <a:pt x="10857" y="953"/>
                </a:lnTo>
                <a:lnTo>
                  <a:pt x="10871" y="957"/>
                </a:lnTo>
                <a:lnTo>
                  <a:pt x="10886" y="959"/>
                </a:lnTo>
                <a:lnTo>
                  <a:pt x="10902" y="960"/>
                </a:lnTo>
                <a:lnTo>
                  <a:pt x="10918" y="959"/>
                </a:lnTo>
                <a:lnTo>
                  <a:pt x="10933" y="957"/>
                </a:lnTo>
                <a:lnTo>
                  <a:pt x="10947" y="953"/>
                </a:lnTo>
                <a:lnTo>
                  <a:pt x="10962" y="948"/>
                </a:lnTo>
                <a:lnTo>
                  <a:pt x="10975" y="941"/>
                </a:lnTo>
                <a:lnTo>
                  <a:pt x="10987" y="933"/>
                </a:lnTo>
                <a:lnTo>
                  <a:pt x="10999" y="923"/>
                </a:lnTo>
                <a:lnTo>
                  <a:pt x="11009" y="911"/>
                </a:lnTo>
                <a:lnTo>
                  <a:pt x="11019" y="899"/>
                </a:lnTo>
                <a:lnTo>
                  <a:pt x="11028" y="884"/>
                </a:lnTo>
                <a:lnTo>
                  <a:pt x="11035" y="868"/>
                </a:lnTo>
                <a:lnTo>
                  <a:pt x="11041" y="850"/>
                </a:lnTo>
                <a:lnTo>
                  <a:pt x="11046" y="831"/>
                </a:lnTo>
                <a:lnTo>
                  <a:pt x="11049" y="810"/>
                </a:lnTo>
                <a:lnTo>
                  <a:pt x="11051" y="788"/>
                </a:lnTo>
                <a:lnTo>
                  <a:pt x="11052" y="764"/>
                </a:lnTo>
                <a:lnTo>
                  <a:pt x="11051" y="741"/>
                </a:lnTo>
                <a:lnTo>
                  <a:pt x="11049" y="720"/>
                </a:lnTo>
                <a:lnTo>
                  <a:pt x="11046" y="700"/>
                </a:lnTo>
                <a:lnTo>
                  <a:pt x="11041" y="681"/>
                </a:lnTo>
                <a:lnTo>
                  <a:pt x="11035" y="664"/>
                </a:lnTo>
                <a:lnTo>
                  <a:pt x="11028" y="648"/>
                </a:lnTo>
                <a:lnTo>
                  <a:pt x="11019" y="634"/>
                </a:lnTo>
                <a:lnTo>
                  <a:pt x="11009" y="622"/>
                </a:lnTo>
                <a:lnTo>
                  <a:pt x="10998" y="610"/>
                </a:lnTo>
                <a:lnTo>
                  <a:pt x="10987" y="601"/>
                </a:lnTo>
                <a:lnTo>
                  <a:pt x="10974" y="592"/>
                </a:lnTo>
                <a:lnTo>
                  <a:pt x="10961" y="586"/>
                </a:lnTo>
                <a:lnTo>
                  <a:pt x="10947" y="580"/>
                </a:lnTo>
                <a:lnTo>
                  <a:pt x="10933" y="577"/>
                </a:lnTo>
                <a:lnTo>
                  <a:pt x="10918" y="574"/>
                </a:lnTo>
                <a:lnTo>
                  <a:pt x="10902" y="574"/>
                </a:lnTo>
                <a:lnTo>
                  <a:pt x="10886" y="574"/>
                </a:lnTo>
                <a:lnTo>
                  <a:pt x="10871" y="577"/>
                </a:lnTo>
                <a:lnTo>
                  <a:pt x="10857" y="580"/>
                </a:lnTo>
                <a:lnTo>
                  <a:pt x="10843" y="585"/>
                </a:lnTo>
                <a:lnTo>
                  <a:pt x="10830" y="592"/>
                </a:lnTo>
                <a:lnTo>
                  <a:pt x="10818" y="600"/>
                </a:lnTo>
                <a:lnTo>
                  <a:pt x="10806" y="610"/>
                </a:lnTo>
                <a:lnTo>
                  <a:pt x="10795" y="621"/>
                </a:lnTo>
                <a:lnTo>
                  <a:pt x="10785" y="634"/>
                </a:lnTo>
                <a:lnTo>
                  <a:pt x="10777" y="648"/>
                </a:lnTo>
                <a:lnTo>
                  <a:pt x="10770" y="664"/>
                </a:lnTo>
                <a:lnTo>
                  <a:pt x="10764" y="681"/>
                </a:lnTo>
                <a:lnTo>
                  <a:pt x="10759" y="701"/>
                </a:lnTo>
                <a:lnTo>
                  <a:pt x="10756" y="722"/>
                </a:lnTo>
                <a:lnTo>
                  <a:pt x="10754" y="743"/>
                </a:lnTo>
                <a:lnTo>
                  <a:pt x="10752" y="767"/>
                </a:lnTo>
                <a:close/>
                <a:moveTo>
                  <a:pt x="11195" y="1061"/>
                </a:moveTo>
                <a:lnTo>
                  <a:pt x="11278" y="1073"/>
                </a:lnTo>
                <a:lnTo>
                  <a:pt x="11280" y="1082"/>
                </a:lnTo>
                <a:lnTo>
                  <a:pt x="11282" y="1090"/>
                </a:lnTo>
                <a:lnTo>
                  <a:pt x="11284" y="1098"/>
                </a:lnTo>
                <a:lnTo>
                  <a:pt x="11288" y="1106"/>
                </a:lnTo>
                <a:lnTo>
                  <a:pt x="11292" y="1112"/>
                </a:lnTo>
                <a:lnTo>
                  <a:pt x="11296" y="1119"/>
                </a:lnTo>
                <a:lnTo>
                  <a:pt x="11301" y="1124"/>
                </a:lnTo>
                <a:lnTo>
                  <a:pt x="11307" y="1129"/>
                </a:lnTo>
                <a:lnTo>
                  <a:pt x="11315" y="1134"/>
                </a:lnTo>
                <a:lnTo>
                  <a:pt x="11324" y="1139"/>
                </a:lnTo>
                <a:lnTo>
                  <a:pt x="11334" y="1143"/>
                </a:lnTo>
                <a:lnTo>
                  <a:pt x="11345" y="1147"/>
                </a:lnTo>
                <a:lnTo>
                  <a:pt x="11357" y="1150"/>
                </a:lnTo>
                <a:lnTo>
                  <a:pt x="11369" y="1152"/>
                </a:lnTo>
                <a:lnTo>
                  <a:pt x="11382" y="1153"/>
                </a:lnTo>
                <a:lnTo>
                  <a:pt x="11395" y="1153"/>
                </a:lnTo>
                <a:lnTo>
                  <a:pt x="11409" y="1153"/>
                </a:lnTo>
                <a:lnTo>
                  <a:pt x="11423" y="1152"/>
                </a:lnTo>
                <a:lnTo>
                  <a:pt x="11436" y="1150"/>
                </a:lnTo>
                <a:lnTo>
                  <a:pt x="11448" y="1147"/>
                </a:lnTo>
                <a:lnTo>
                  <a:pt x="11459" y="1143"/>
                </a:lnTo>
                <a:lnTo>
                  <a:pt x="11469" y="1139"/>
                </a:lnTo>
                <a:lnTo>
                  <a:pt x="11478" y="1134"/>
                </a:lnTo>
                <a:lnTo>
                  <a:pt x="11487" y="1129"/>
                </a:lnTo>
                <a:lnTo>
                  <a:pt x="11495" y="1122"/>
                </a:lnTo>
                <a:lnTo>
                  <a:pt x="11502" y="1116"/>
                </a:lnTo>
                <a:lnTo>
                  <a:pt x="11508" y="1108"/>
                </a:lnTo>
                <a:lnTo>
                  <a:pt x="11514" y="1100"/>
                </a:lnTo>
                <a:lnTo>
                  <a:pt x="11519" y="1092"/>
                </a:lnTo>
                <a:lnTo>
                  <a:pt x="11524" y="1082"/>
                </a:lnTo>
                <a:lnTo>
                  <a:pt x="11527" y="1073"/>
                </a:lnTo>
                <a:lnTo>
                  <a:pt x="11531" y="1062"/>
                </a:lnTo>
                <a:lnTo>
                  <a:pt x="11533" y="1046"/>
                </a:lnTo>
                <a:lnTo>
                  <a:pt x="11535" y="1022"/>
                </a:lnTo>
                <a:lnTo>
                  <a:pt x="11537" y="991"/>
                </a:lnTo>
                <a:lnTo>
                  <a:pt x="11537" y="953"/>
                </a:lnTo>
                <a:lnTo>
                  <a:pt x="11530" y="961"/>
                </a:lnTo>
                <a:lnTo>
                  <a:pt x="11522" y="968"/>
                </a:lnTo>
                <a:lnTo>
                  <a:pt x="11515" y="975"/>
                </a:lnTo>
                <a:lnTo>
                  <a:pt x="11507" y="982"/>
                </a:lnTo>
                <a:lnTo>
                  <a:pt x="11499" y="988"/>
                </a:lnTo>
                <a:lnTo>
                  <a:pt x="11491" y="993"/>
                </a:lnTo>
                <a:lnTo>
                  <a:pt x="11482" y="998"/>
                </a:lnTo>
                <a:lnTo>
                  <a:pt x="11474" y="1003"/>
                </a:lnTo>
                <a:lnTo>
                  <a:pt x="11465" y="1006"/>
                </a:lnTo>
                <a:lnTo>
                  <a:pt x="11456" y="1010"/>
                </a:lnTo>
                <a:lnTo>
                  <a:pt x="11447" y="1013"/>
                </a:lnTo>
                <a:lnTo>
                  <a:pt x="11437" y="1015"/>
                </a:lnTo>
                <a:lnTo>
                  <a:pt x="11427" y="1017"/>
                </a:lnTo>
                <a:lnTo>
                  <a:pt x="11418" y="1018"/>
                </a:lnTo>
                <a:lnTo>
                  <a:pt x="11407" y="1019"/>
                </a:lnTo>
                <a:lnTo>
                  <a:pt x="11397" y="1019"/>
                </a:lnTo>
                <a:lnTo>
                  <a:pt x="11384" y="1019"/>
                </a:lnTo>
                <a:lnTo>
                  <a:pt x="11372" y="1018"/>
                </a:lnTo>
                <a:lnTo>
                  <a:pt x="11360" y="1016"/>
                </a:lnTo>
                <a:lnTo>
                  <a:pt x="11347" y="1014"/>
                </a:lnTo>
                <a:lnTo>
                  <a:pt x="11336" y="1012"/>
                </a:lnTo>
                <a:lnTo>
                  <a:pt x="11325" y="1009"/>
                </a:lnTo>
                <a:lnTo>
                  <a:pt x="11314" y="1005"/>
                </a:lnTo>
                <a:lnTo>
                  <a:pt x="11304" y="1000"/>
                </a:lnTo>
                <a:lnTo>
                  <a:pt x="11294" y="995"/>
                </a:lnTo>
                <a:lnTo>
                  <a:pt x="11284" y="990"/>
                </a:lnTo>
                <a:lnTo>
                  <a:pt x="11275" y="984"/>
                </a:lnTo>
                <a:lnTo>
                  <a:pt x="11266" y="977"/>
                </a:lnTo>
                <a:lnTo>
                  <a:pt x="11258" y="970"/>
                </a:lnTo>
                <a:lnTo>
                  <a:pt x="11250" y="962"/>
                </a:lnTo>
                <a:lnTo>
                  <a:pt x="11242" y="953"/>
                </a:lnTo>
                <a:lnTo>
                  <a:pt x="11235" y="944"/>
                </a:lnTo>
                <a:lnTo>
                  <a:pt x="11228" y="935"/>
                </a:lnTo>
                <a:lnTo>
                  <a:pt x="11221" y="925"/>
                </a:lnTo>
                <a:lnTo>
                  <a:pt x="11215" y="915"/>
                </a:lnTo>
                <a:lnTo>
                  <a:pt x="11210" y="905"/>
                </a:lnTo>
                <a:lnTo>
                  <a:pt x="11205" y="894"/>
                </a:lnTo>
                <a:lnTo>
                  <a:pt x="11200" y="884"/>
                </a:lnTo>
                <a:lnTo>
                  <a:pt x="11196" y="873"/>
                </a:lnTo>
                <a:lnTo>
                  <a:pt x="11192" y="862"/>
                </a:lnTo>
                <a:lnTo>
                  <a:pt x="11186" y="839"/>
                </a:lnTo>
                <a:lnTo>
                  <a:pt x="11181" y="815"/>
                </a:lnTo>
                <a:lnTo>
                  <a:pt x="11179" y="790"/>
                </a:lnTo>
                <a:lnTo>
                  <a:pt x="11178" y="764"/>
                </a:lnTo>
                <a:lnTo>
                  <a:pt x="11178" y="746"/>
                </a:lnTo>
                <a:lnTo>
                  <a:pt x="11179" y="729"/>
                </a:lnTo>
                <a:lnTo>
                  <a:pt x="11181" y="712"/>
                </a:lnTo>
                <a:lnTo>
                  <a:pt x="11184" y="695"/>
                </a:lnTo>
                <a:lnTo>
                  <a:pt x="11188" y="677"/>
                </a:lnTo>
                <a:lnTo>
                  <a:pt x="11192" y="661"/>
                </a:lnTo>
                <a:lnTo>
                  <a:pt x="11198" y="645"/>
                </a:lnTo>
                <a:lnTo>
                  <a:pt x="11204" y="630"/>
                </a:lnTo>
                <a:lnTo>
                  <a:pt x="11211" y="615"/>
                </a:lnTo>
                <a:lnTo>
                  <a:pt x="11218" y="601"/>
                </a:lnTo>
                <a:lnTo>
                  <a:pt x="11227" y="588"/>
                </a:lnTo>
                <a:lnTo>
                  <a:pt x="11236" y="576"/>
                </a:lnTo>
                <a:lnTo>
                  <a:pt x="11246" y="565"/>
                </a:lnTo>
                <a:lnTo>
                  <a:pt x="11256" y="554"/>
                </a:lnTo>
                <a:lnTo>
                  <a:pt x="11268" y="545"/>
                </a:lnTo>
                <a:lnTo>
                  <a:pt x="11280" y="536"/>
                </a:lnTo>
                <a:lnTo>
                  <a:pt x="11292" y="528"/>
                </a:lnTo>
                <a:lnTo>
                  <a:pt x="11306" y="521"/>
                </a:lnTo>
                <a:lnTo>
                  <a:pt x="11319" y="515"/>
                </a:lnTo>
                <a:lnTo>
                  <a:pt x="11334" y="511"/>
                </a:lnTo>
                <a:lnTo>
                  <a:pt x="11348" y="507"/>
                </a:lnTo>
                <a:lnTo>
                  <a:pt x="11365" y="505"/>
                </a:lnTo>
                <a:lnTo>
                  <a:pt x="11381" y="503"/>
                </a:lnTo>
                <a:lnTo>
                  <a:pt x="11397" y="503"/>
                </a:lnTo>
                <a:lnTo>
                  <a:pt x="11408" y="503"/>
                </a:lnTo>
                <a:lnTo>
                  <a:pt x="11419" y="504"/>
                </a:lnTo>
                <a:lnTo>
                  <a:pt x="11430" y="505"/>
                </a:lnTo>
                <a:lnTo>
                  <a:pt x="11440" y="507"/>
                </a:lnTo>
                <a:lnTo>
                  <a:pt x="11450" y="510"/>
                </a:lnTo>
                <a:lnTo>
                  <a:pt x="11460" y="513"/>
                </a:lnTo>
                <a:lnTo>
                  <a:pt x="11469" y="516"/>
                </a:lnTo>
                <a:lnTo>
                  <a:pt x="11479" y="521"/>
                </a:lnTo>
                <a:lnTo>
                  <a:pt x="11488" y="526"/>
                </a:lnTo>
                <a:lnTo>
                  <a:pt x="11497" y="531"/>
                </a:lnTo>
                <a:lnTo>
                  <a:pt x="11505" y="537"/>
                </a:lnTo>
                <a:lnTo>
                  <a:pt x="11514" y="544"/>
                </a:lnTo>
                <a:lnTo>
                  <a:pt x="11522" y="551"/>
                </a:lnTo>
                <a:lnTo>
                  <a:pt x="11530" y="558"/>
                </a:lnTo>
                <a:lnTo>
                  <a:pt x="11537" y="567"/>
                </a:lnTo>
                <a:lnTo>
                  <a:pt x="11545" y="575"/>
                </a:lnTo>
                <a:lnTo>
                  <a:pt x="11545" y="513"/>
                </a:lnTo>
                <a:lnTo>
                  <a:pt x="11624" y="513"/>
                </a:lnTo>
                <a:lnTo>
                  <a:pt x="11624" y="950"/>
                </a:lnTo>
                <a:lnTo>
                  <a:pt x="11624" y="979"/>
                </a:lnTo>
                <a:lnTo>
                  <a:pt x="11623" y="1005"/>
                </a:lnTo>
                <a:lnTo>
                  <a:pt x="11621" y="1029"/>
                </a:lnTo>
                <a:lnTo>
                  <a:pt x="11618" y="1051"/>
                </a:lnTo>
                <a:lnTo>
                  <a:pt x="11615" y="1071"/>
                </a:lnTo>
                <a:lnTo>
                  <a:pt x="11611" y="1088"/>
                </a:lnTo>
                <a:lnTo>
                  <a:pt x="11606" y="1104"/>
                </a:lnTo>
                <a:lnTo>
                  <a:pt x="11600" y="1117"/>
                </a:lnTo>
                <a:lnTo>
                  <a:pt x="11594" y="1129"/>
                </a:lnTo>
                <a:lnTo>
                  <a:pt x="11587" y="1140"/>
                </a:lnTo>
                <a:lnTo>
                  <a:pt x="11579" y="1152"/>
                </a:lnTo>
                <a:lnTo>
                  <a:pt x="11569" y="1162"/>
                </a:lnTo>
                <a:lnTo>
                  <a:pt x="11560" y="1172"/>
                </a:lnTo>
                <a:lnTo>
                  <a:pt x="11548" y="1180"/>
                </a:lnTo>
                <a:lnTo>
                  <a:pt x="11536" y="1188"/>
                </a:lnTo>
                <a:lnTo>
                  <a:pt x="11524" y="1196"/>
                </a:lnTo>
                <a:lnTo>
                  <a:pt x="11510" y="1202"/>
                </a:lnTo>
                <a:lnTo>
                  <a:pt x="11496" y="1208"/>
                </a:lnTo>
                <a:lnTo>
                  <a:pt x="11481" y="1213"/>
                </a:lnTo>
                <a:lnTo>
                  <a:pt x="11465" y="1217"/>
                </a:lnTo>
                <a:lnTo>
                  <a:pt x="11449" y="1220"/>
                </a:lnTo>
                <a:lnTo>
                  <a:pt x="11432" y="1223"/>
                </a:lnTo>
                <a:lnTo>
                  <a:pt x="11414" y="1224"/>
                </a:lnTo>
                <a:lnTo>
                  <a:pt x="11396" y="1224"/>
                </a:lnTo>
                <a:lnTo>
                  <a:pt x="11374" y="1224"/>
                </a:lnTo>
                <a:lnTo>
                  <a:pt x="11352" y="1222"/>
                </a:lnTo>
                <a:lnTo>
                  <a:pt x="11332" y="1219"/>
                </a:lnTo>
                <a:lnTo>
                  <a:pt x="11313" y="1214"/>
                </a:lnTo>
                <a:lnTo>
                  <a:pt x="11295" y="1209"/>
                </a:lnTo>
                <a:lnTo>
                  <a:pt x="11279" y="1202"/>
                </a:lnTo>
                <a:lnTo>
                  <a:pt x="11263" y="1193"/>
                </a:lnTo>
                <a:lnTo>
                  <a:pt x="11249" y="1184"/>
                </a:lnTo>
                <a:lnTo>
                  <a:pt x="11242" y="1179"/>
                </a:lnTo>
                <a:lnTo>
                  <a:pt x="11236" y="1173"/>
                </a:lnTo>
                <a:lnTo>
                  <a:pt x="11230" y="1167"/>
                </a:lnTo>
                <a:lnTo>
                  <a:pt x="11225" y="1161"/>
                </a:lnTo>
                <a:lnTo>
                  <a:pt x="11220" y="1155"/>
                </a:lnTo>
                <a:lnTo>
                  <a:pt x="11215" y="1148"/>
                </a:lnTo>
                <a:lnTo>
                  <a:pt x="11211" y="1140"/>
                </a:lnTo>
                <a:lnTo>
                  <a:pt x="11208" y="1132"/>
                </a:lnTo>
                <a:lnTo>
                  <a:pt x="11205" y="1124"/>
                </a:lnTo>
                <a:lnTo>
                  <a:pt x="11202" y="1116"/>
                </a:lnTo>
                <a:lnTo>
                  <a:pt x="11200" y="1108"/>
                </a:lnTo>
                <a:lnTo>
                  <a:pt x="11198" y="1099"/>
                </a:lnTo>
                <a:lnTo>
                  <a:pt x="11196" y="1081"/>
                </a:lnTo>
                <a:lnTo>
                  <a:pt x="11195" y="1061"/>
                </a:lnTo>
                <a:close/>
                <a:moveTo>
                  <a:pt x="11265" y="758"/>
                </a:moveTo>
                <a:lnTo>
                  <a:pt x="11266" y="782"/>
                </a:lnTo>
                <a:lnTo>
                  <a:pt x="11268" y="804"/>
                </a:lnTo>
                <a:lnTo>
                  <a:pt x="11271" y="825"/>
                </a:lnTo>
                <a:lnTo>
                  <a:pt x="11275" y="844"/>
                </a:lnTo>
                <a:lnTo>
                  <a:pt x="11281" y="861"/>
                </a:lnTo>
                <a:lnTo>
                  <a:pt x="11287" y="876"/>
                </a:lnTo>
                <a:lnTo>
                  <a:pt x="11295" y="890"/>
                </a:lnTo>
                <a:lnTo>
                  <a:pt x="11305" y="903"/>
                </a:lnTo>
                <a:lnTo>
                  <a:pt x="11315" y="913"/>
                </a:lnTo>
                <a:lnTo>
                  <a:pt x="11326" y="922"/>
                </a:lnTo>
                <a:lnTo>
                  <a:pt x="11337" y="930"/>
                </a:lnTo>
                <a:lnTo>
                  <a:pt x="11349" y="937"/>
                </a:lnTo>
                <a:lnTo>
                  <a:pt x="11363" y="942"/>
                </a:lnTo>
                <a:lnTo>
                  <a:pt x="11376" y="945"/>
                </a:lnTo>
                <a:lnTo>
                  <a:pt x="11390" y="947"/>
                </a:lnTo>
                <a:lnTo>
                  <a:pt x="11405" y="948"/>
                </a:lnTo>
                <a:lnTo>
                  <a:pt x="11419" y="947"/>
                </a:lnTo>
                <a:lnTo>
                  <a:pt x="11433" y="945"/>
                </a:lnTo>
                <a:lnTo>
                  <a:pt x="11446" y="942"/>
                </a:lnTo>
                <a:lnTo>
                  <a:pt x="11459" y="937"/>
                </a:lnTo>
                <a:lnTo>
                  <a:pt x="11471" y="930"/>
                </a:lnTo>
                <a:lnTo>
                  <a:pt x="11483" y="923"/>
                </a:lnTo>
                <a:lnTo>
                  <a:pt x="11493" y="913"/>
                </a:lnTo>
                <a:lnTo>
                  <a:pt x="11504" y="903"/>
                </a:lnTo>
                <a:lnTo>
                  <a:pt x="11513" y="891"/>
                </a:lnTo>
                <a:lnTo>
                  <a:pt x="11521" y="877"/>
                </a:lnTo>
                <a:lnTo>
                  <a:pt x="11528" y="862"/>
                </a:lnTo>
                <a:lnTo>
                  <a:pt x="11534" y="845"/>
                </a:lnTo>
                <a:lnTo>
                  <a:pt x="11538" y="826"/>
                </a:lnTo>
                <a:lnTo>
                  <a:pt x="11541" y="806"/>
                </a:lnTo>
                <a:lnTo>
                  <a:pt x="11543" y="784"/>
                </a:lnTo>
                <a:lnTo>
                  <a:pt x="11544" y="761"/>
                </a:lnTo>
                <a:lnTo>
                  <a:pt x="11543" y="738"/>
                </a:lnTo>
                <a:lnTo>
                  <a:pt x="11541" y="717"/>
                </a:lnTo>
                <a:lnTo>
                  <a:pt x="11538" y="698"/>
                </a:lnTo>
                <a:lnTo>
                  <a:pt x="11533" y="679"/>
                </a:lnTo>
                <a:lnTo>
                  <a:pt x="11528" y="662"/>
                </a:lnTo>
                <a:lnTo>
                  <a:pt x="11520" y="647"/>
                </a:lnTo>
                <a:lnTo>
                  <a:pt x="11512" y="633"/>
                </a:lnTo>
                <a:lnTo>
                  <a:pt x="11502" y="620"/>
                </a:lnTo>
                <a:lnTo>
                  <a:pt x="11492" y="609"/>
                </a:lnTo>
                <a:lnTo>
                  <a:pt x="11481" y="600"/>
                </a:lnTo>
                <a:lnTo>
                  <a:pt x="11469" y="592"/>
                </a:lnTo>
                <a:lnTo>
                  <a:pt x="11457" y="585"/>
                </a:lnTo>
                <a:lnTo>
                  <a:pt x="11444" y="580"/>
                </a:lnTo>
                <a:lnTo>
                  <a:pt x="11431" y="576"/>
                </a:lnTo>
                <a:lnTo>
                  <a:pt x="11418" y="574"/>
                </a:lnTo>
                <a:lnTo>
                  <a:pt x="11403" y="574"/>
                </a:lnTo>
                <a:lnTo>
                  <a:pt x="11389" y="574"/>
                </a:lnTo>
                <a:lnTo>
                  <a:pt x="11376" y="576"/>
                </a:lnTo>
                <a:lnTo>
                  <a:pt x="11363" y="580"/>
                </a:lnTo>
                <a:lnTo>
                  <a:pt x="11350" y="585"/>
                </a:lnTo>
                <a:lnTo>
                  <a:pt x="11338" y="592"/>
                </a:lnTo>
                <a:lnTo>
                  <a:pt x="11326" y="600"/>
                </a:lnTo>
                <a:lnTo>
                  <a:pt x="11316" y="609"/>
                </a:lnTo>
                <a:lnTo>
                  <a:pt x="11305" y="620"/>
                </a:lnTo>
                <a:lnTo>
                  <a:pt x="11296" y="632"/>
                </a:lnTo>
                <a:lnTo>
                  <a:pt x="11288" y="646"/>
                </a:lnTo>
                <a:lnTo>
                  <a:pt x="11281" y="661"/>
                </a:lnTo>
                <a:lnTo>
                  <a:pt x="11275" y="677"/>
                </a:lnTo>
                <a:lnTo>
                  <a:pt x="11271" y="696"/>
                </a:lnTo>
                <a:lnTo>
                  <a:pt x="11268" y="715"/>
                </a:lnTo>
                <a:lnTo>
                  <a:pt x="11266" y="736"/>
                </a:lnTo>
                <a:lnTo>
                  <a:pt x="11265" y="758"/>
                </a:lnTo>
                <a:close/>
                <a:moveTo>
                  <a:pt x="11724" y="419"/>
                </a:moveTo>
                <a:lnTo>
                  <a:pt x="11724" y="322"/>
                </a:lnTo>
                <a:lnTo>
                  <a:pt x="11811" y="322"/>
                </a:lnTo>
                <a:lnTo>
                  <a:pt x="11811" y="419"/>
                </a:lnTo>
                <a:lnTo>
                  <a:pt x="11724" y="419"/>
                </a:lnTo>
                <a:close/>
                <a:moveTo>
                  <a:pt x="11724" y="1019"/>
                </a:moveTo>
                <a:lnTo>
                  <a:pt x="11724" y="513"/>
                </a:lnTo>
                <a:lnTo>
                  <a:pt x="11811" y="513"/>
                </a:lnTo>
                <a:lnTo>
                  <a:pt x="11811" y="1019"/>
                </a:lnTo>
                <a:lnTo>
                  <a:pt x="11724" y="1019"/>
                </a:lnTo>
                <a:close/>
                <a:moveTo>
                  <a:pt x="12244" y="834"/>
                </a:moveTo>
                <a:lnTo>
                  <a:pt x="12327" y="846"/>
                </a:lnTo>
                <a:lnTo>
                  <a:pt x="12323" y="867"/>
                </a:lnTo>
                <a:lnTo>
                  <a:pt x="12318" y="887"/>
                </a:lnTo>
                <a:lnTo>
                  <a:pt x="12311" y="905"/>
                </a:lnTo>
                <a:lnTo>
                  <a:pt x="12303" y="923"/>
                </a:lnTo>
                <a:lnTo>
                  <a:pt x="12293" y="939"/>
                </a:lnTo>
                <a:lnTo>
                  <a:pt x="12283" y="954"/>
                </a:lnTo>
                <a:lnTo>
                  <a:pt x="12270" y="968"/>
                </a:lnTo>
                <a:lnTo>
                  <a:pt x="12257" y="981"/>
                </a:lnTo>
                <a:lnTo>
                  <a:pt x="12242" y="992"/>
                </a:lnTo>
                <a:lnTo>
                  <a:pt x="12227" y="1002"/>
                </a:lnTo>
                <a:lnTo>
                  <a:pt x="12211" y="1011"/>
                </a:lnTo>
                <a:lnTo>
                  <a:pt x="12194" y="1018"/>
                </a:lnTo>
                <a:lnTo>
                  <a:pt x="12176" y="1023"/>
                </a:lnTo>
                <a:lnTo>
                  <a:pt x="12156" y="1027"/>
                </a:lnTo>
                <a:lnTo>
                  <a:pt x="12137" y="1029"/>
                </a:lnTo>
                <a:lnTo>
                  <a:pt x="12117" y="1030"/>
                </a:lnTo>
                <a:lnTo>
                  <a:pt x="12104" y="1030"/>
                </a:lnTo>
                <a:lnTo>
                  <a:pt x="12091" y="1029"/>
                </a:lnTo>
                <a:lnTo>
                  <a:pt x="12079" y="1027"/>
                </a:lnTo>
                <a:lnTo>
                  <a:pt x="12067" y="1026"/>
                </a:lnTo>
                <a:lnTo>
                  <a:pt x="12056" y="1023"/>
                </a:lnTo>
                <a:lnTo>
                  <a:pt x="12045" y="1020"/>
                </a:lnTo>
                <a:lnTo>
                  <a:pt x="12034" y="1017"/>
                </a:lnTo>
                <a:lnTo>
                  <a:pt x="12023" y="1013"/>
                </a:lnTo>
                <a:lnTo>
                  <a:pt x="12013" y="1008"/>
                </a:lnTo>
                <a:lnTo>
                  <a:pt x="12003" y="1003"/>
                </a:lnTo>
                <a:lnTo>
                  <a:pt x="11994" y="998"/>
                </a:lnTo>
                <a:lnTo>
                  <a:pt x="11984" y="992"/>
                </a:lnTo>
                <a:lnTo>
                  <a:pt x="11975" y="985"/>
                </a:lnTo>
                <a:lnTo>
                  <a:pt x="11967" y="978"/>
                </a:lnTo>
                <a:lnTo>
                  <a:pt x="11957" y="970"/>
                </a:lnTo>
                <a:lnTo>
                  <a:pt x="11949" y="962"/>
                </a:lnTo>
                <a:lnTo>
                  <a:pt x="11942" y="953"/>
                </a:lnTo>
                <a:lnTo>
                  <a:pt x="11935" y="944"/>
                </a:lnTo>
                <a:lnTo>
                  <a:pt x="11928" y="935"/>
                </a:lnTo>
                <a:lnTo>
                  <a:pt x="11922" y="925"/>
                </a:lnTo>
                <a:lnTo>
                  <a:pt x="11916" y="914"/>
                </a:lnTo>
                <a:lnTo>
                  <a:pt x="11911" y="903"/>
                </a:lnTo>
                <a:lnTo>
                  <a:pt x="11906" y="892"/>
                </a:lnTo>
                <a:lnTo>
                  <a:pt x="11902" y="880"/>
                </a:lnTo>
                <a:lnTo>
                  <a:pt x="11899" y="868"/>
                </a:lnTo>
                <a:lnTo>
                  <a:pt x="11895" y="855"/>
                </a:lnTo>
                <a:lnTo>
                  <a:pt x="11893" y="842"/>
                </a:lnTo>
                <a:lnTo>
                  <a:pt x="11890" y="828"/>
                </a:lnTo>
                <a:lnTo>
                  <a:pt x="11889" y="814"/>
                </a:lnTo>
                <a:lnTo>
                  <a:pt x="11887" y="799"/>
                </a:lnTo>
                <a:lnTo>
                  <a:pt x="11887" y="784"/>
                </a:lnTo>
                <a:lnTo>
                  <a:pt x="11887" y="769"/>
                </a:lnTo>
                <a:lnTo>
                  <a:pt x="11887" y="748"/>
                </a:lnTo>
                <a:lnTo>
                  <a:pt x="11888" y="729"/>
                </a:lnTo>
                <a:lnTo>
                  <a:pt x="11890" y="710"/>
                </a:lnTo>
                <a:lnTo>
                  <a:pt x="11893" y="692"/>
                </a:lnTo>
                <a:lnTo>
                  <a:pt x="11897" y="674"/>
                </a:lnTo>
                <a:lnTo>
                  <a:pt x="11902" y="657"/>
                </a:lnTo>
                <a:lnTo>
                  <a:pt x="11907" y="640"/>
                </a:lnTo>
                <a:lnTo>
                  <a:pt x="11914" y="625"/>
                </a:lnTo>
                <a:lnTo>
                  <a:pt x="11921" y="610"/>
                </a:lnTo>
                <a:lnTo>
                  <a:pt x="11929" y="596"/>
                </a:lnTo>
                <a:lnTo>
                  <a:pt x="11938" y="583"/>
                </a:lnTo>
                <a:lnTo>
                  <a:pt x="11948" y="571"/>
                </a:lnTo>
                <a:lnTo>
                  <a:pt x="11958" y="560"/>
                </a:lnTo>
                <a:lnTo>
                  <a:pt x="11971" y="550"/>
                </a:lnTo>
                <a:lnTo>
                  <a:pt x="11984" y="541"/>
                </a:lnTo>
                <a:lnTo>
                  <a:pt x="11997" y="533"/>
                </a:lnTo>
                <a:lnTo>
                  <a:pt x="12011" y="526"/>
                </a:lnTo>
                <a:lnTo>
                  <a:pt x="12025" y="520"/>
                </a:lnTo>
                <a:lnTo>
                  <a:pt x="12040" y="514"/>
                </a:lnTo>
                <a:lnTo>
                  <a:pt x="12055" y="510"/>
                </a:lnTo>
                <a:lnTo>
                  <a:pt x="12070" y="507"/>
                </a:lnTo>
                <a:lnTo>
                  <a:pt x="12085" y="504"/>
                </a:lnTo>
                <a:lnTo>
                  <a:pt x="12101" y="503"/>
                </a:lnTo>
                <a:lnTo>
                  <a:pt x="12117" y="503"/>
                </a:lnTo>
                <a:lnTo>
                  <a:pt x="12137" y="503"/>
                </a:lnTo>
                <a:lnTo>
                  <a:pt x="12156" y="505"/>
                </a:lnTo>
                <a:lnTo>
                  <a:pt x="12176" y="508"/>
                </a:lnTo>
                <a:lnTo>
                  <a:pt x="12193" y="513"/>
                </a:lnTo>
                <a:lnTo>
                  <a:pt x="12209" y="519"/>
                </a:lnTo>
                <a:lnTo>
                  <a:pt x="12225" y="526"/>
                </a:lnTo>
                <a:lnTo>
                  <a:pt x="12239" y="534"/>
                </a:lnTo>
                <a:lnTo>
                  <a:pt x="12253" y="544"/>
                </a:lnTo>
                <a:lnTo>
                  <a:pt x="12265" y="555"/>
                </a:lnTo>
                <a:lnTo>
                  <a:pt x="12276" y="567"/>
                </a:lnTo>
                <a:lnTo>
                  <a:pt x="12286" y="580"/>
                </a:lnTo>
                <a:lnTo>
                  <a:pt x="12295" y="594"/>
                </a:lnTo>
                <a:lnTo>
                  <a:pt x="12303" y="610"/>
                </a:lnTo>
                <a:lnTo>
                  <a:pt x="12310" y="626"/>
                </a:lnTo>
                <a:lnTo>
                  <a:pt x="12315" y="644"/>
                </a:lnTo>
                <a:lnTo>
                  <a:pt x="12320" y="662"/>
                </a:lnTo>
                <a:lnTo>
                  <a:pt x="12237" y="675"/>
                </a:lnTo>
                <a:lnTo>
                  <a:pt x="12234" y="662"/>
                </a:lnTo>
                <a:lnTo>
                  <a:pt x="12230" y="651"/>
                </a:lnTo>
                <a:lnTo>
                  <a:pt x="12225" y="640"/>
                </a:lnTo>
                <a:lnTo>
                  <a:pt x="12220" y="630"/>
                </a:lnTo>
                <a:lnTo>
                  <a:pt x="12215" y="621"/>
                </a:lnTo>
                <a:lnTo>
                  <a:pt x="12209" y="613"/>
                </a:lnTo>
                <a:lnTo>
                  <a:pt x="12202" y="605"/>
                </a:lnTo>
                <a:lnTo>
                  <a:pt x="12195" y="598"/>
                </a:lnTo>
                <a:lnTo>
                  <a:pt x="12187" y="592"/>
                </a:lnTo>
                <a:lnTo>
                  <a:pt x="12179" y="587"/>
                </a:lnTo>
                <a:lnTo>
                  <a:pt x="12170" y="583"/>
                </a:lnTo>
                <a:lnTo>
                  <a:pt x="12161" y="579"/>
                </a:lnTo>
                <a:lnTo>
                  <a:pt x="12151" y="576"/>
                </a:lnTo>
                <a:lnTo>
                  <a:pt x="12141" y="574"/>
                </a:lnTo>
                <a:lnTo>
                  <a:pt x="12131" y="573"/>
                </a:lnTo>
                <a:lnTo>
                  <a:pt x="12121" y="573"/>
                </a:lnTo>
                <a:lnTo>
                  <a:pt x="12105" y="573"/>
                </a:lnTo>
                <a:lnTo>
                  <a:pt x="12090" y="575"/>
                </a:lnTo>
                <a:lnTo>
                  <a:pt x="12076" y="579"/>
                </a:lnTo>
                <a:lnTo>
                  <a:pt x="12062" y="584"/>
                </a:lnTo>
                <a:lnTo>
                  <a:pt x="12049" y="591"/>
                </a:lnTo>
                <a:lnTo>
                  <a:pt x="12037" y="599"/>
                </a:lnTo>
                <a:lnTo>
                  <a:pt x="12026" y="608"/>
                </a:lnTo>
                <a:lnTo>
                  <a:pt x="12015" y="619"/>
                </a:lnTo>
                <a:lnTo>
                  <a:pt x="12006" y="631"/>
                </a:lnTo>
                <a:lnTo>
                  <a:pt x="11998" y="645"/>
                </a:lnTo>
                <a:lnTo>
                  <a:pt x="11991" y="661"/>
                </a:lnTo>
                <a:lnTo>
                  <a:pt x="11985" y="679"/>
                </a:lnTo>
                <a:lnTo>
                  <a:pt x="11981" y="699"/>
                </a:lnTo>
                <a:lnTo>
                  <a:pt x="11978" y="719"/>
                </a:lnTo>
                <a:lnTo>
                  <a:pt x="11976" y="742"/>
                </a:lnTo>
                <a:lnTo>
                  <a:pt x="11975" y="766"/>
                </a:lnTo>
                <a:lnTo>
                  <a:pt x="11976" y="791"/>
                </a:lnTo>
                <a:lnTo>
                  <a:pt x="11978" y="813"/>
                </a:lnTo>
                <a:lnTo>
                  <a:pt x="11981" y="835"/>
                </a:lnTo>
                <a:lnTo>
                  <a:pt x="11985" y="854"/>
                </a:lnTo>
                <a:lnTo>
                  <a:pt x="11990" y="871"/>
                </a:lnTo>
                <a:lnTo>
                  <a:pt x="11997" y="887"/>
                </a:lnTo>
                <a:lnTo>
                  <a:pt x="12005" y="901"/>
                </a:lnTo>
                <a:lnTo>
                  <a:pt x="12014" y="914"/>
                </a:lnTo>
                <a:lnTo>
                  <a:pt x="12024" y="924"/>
                </a:lnTo>
                <a:lnTo>
                  <a:pt x="12035" y="934"/>
                </a:lnTo>
                <a:lnTo>
                  <a:pt x="12047" y="942"/>
                </a:lnTo>
                <a:lnTo>
                  <a:pt x="12059" y="948"/>
                </a:lnTo>
                <a:lnTo>
                  <a:pt x="12072" y="953"/>
                </a:lnTo>
                <a:lnTo>
                  <a:pt x="12086" y="957"/>
                </a:lnTo>
                <a:lnTo>
                  <a:pt x="12100" y="959"/>
                </a:lnTo>
                <a:lnTo>
                  <a:pt x="12116" y="960"/>
                </a:lnTo>
                <a:lnTo>
                  <a:pt x="12128" y="959"/>
                </a:lnTo>
                <a:lnTo>
                  <a:pt x="12140" y="958"/>
                </a:lnTo>
                <a:lnTo>
                  <a:pt x="12151" y="955"/>
                </a:lnTo>
                <a:lnTo>
                  <a:pt x="12163" y="952"/>
                </a:lnTo>
                <a:lnTo>
                  <a:pt x="12173" y="948"/>
                </a:lnTo>
                <a:lnTo>
                  <a:pt x="12183" y="942"/>
                </a:lnTo>
                <a:lnTo>
                  <a:pt x="12192" y="936"/>
                </a:lnTo>
                <a:lnTo>
                  <a:pt x="12201" y="929"/>
                </a:lnTo>
                <a:lnTo>
                  <a:pt x="12209" y="921"/>
                </a:lnTo>
                <a:lnTo>
                  <a:pt x="12216" y="912"/>
                </a:lnTo>
                <a:lnTo>
                  <a:pt x="12223" y="901"/>
                </a:lnTo>
                <a:lnTo>
                  <a:pt x="12228" y="890"/>
                </a:lnTo>
                <a:lnTo>
                  <a:pt x="12233" y="878"/>
                </a:lnTo>
                <a:lnTo>
                  <a:pt x="12238" y="864"/>
                </a:lnTo>
                <a:lnTo>
                  <a:pt x="12241" y="850"/>
                </a:lnTo>
                <a:lnTo>
                  <a:pt x="12244" y="834"/>
                </a:lnTo>
                <a:close/>
                <a:moveTo>
                  <a:pt x="12372" y="1019"/>
                </a:moveTo>
                <a:lnTo>
                  <a:pt x="12372" y="322"/>
                </a:lnTo>
                <a:lnTo>
                  <a:pt x="12457" y="322"/>
                </a:lnTo>
                <a:lnTo>
                  <a:pt x="12457" y="719"/>
                </a:lnTo>
                <a:lnTo>
                  <a:pt x="12661" y="513"/>
                </a:lnTo>
                <a:lnTo>
                  <a:pt x="12772" y="513"/>
                </a:lnTo>
                <a:lnTo>
                  <a:pt x="12579" y="702"/>
                </a:lnTo>
                <a:lnTo>
                  <a:pt x="12792" y="1019"/>
                </a:lnTo>
                <a:lnTo>
                  <a:pt x="12686" y="1019"/>
                </a:lnTo>
                <a:lnTo>
                  <a:pt x="12517" y="761"/>
                </a:lnTo>
                <a:lnTo>
                  <a:pt x="12457" y="819"/>
                </a:lnTo>
                <a:lnTo>
                  <a:pt x="12457" y="1019"/>
                </a:lnTo>
                <a:lnTo>
                  <a:pt x="12372" y="1019"/>
                </a:lnTo>
                <a:close/>
                <a:moveTo>
                  <a:pt x="12826" y="1214"/>
                </a:moveTo>
                <a:lnTo>
                  <a:pt x="12817" y="1134"/>
                </a:lnTo>
                <a:lnTo>
                  <a:pt x="12830" y="1137"/>
                </a:lnTo>
                <a:lnTo>
                  <a:pt x="12843" y="1140"/>
                </a:lnTo>
                <a:lnTo>
                  <a:pt x="12855" y="1141"/>
                </a:lnTo>
                <a:lnTo>
                  <a:pt x="12866" y="1142"/>
                </a:lnTo>
                <a:lnTo>
                  <a:pt x="12879" y="1141"/>
                </a:lnTo>
                <a:lnTo>
                  <a:pt x="12891" y="1139"/>
                </a:lnTo>
                <a:lnTo>
                  <a:pt x="12902" y="1136"/>
                </a:lnTo>
                <a:lnTo>
                  <a:pt x="12911" y="1132"/>
                </a:lnTo>
                <a:lnTo>
                  <a:pt x="12920" y="1127"/>
                </a:lnTo>
                <a:lnTo>
                  <a:pt x="12927" y="1121"/>
                </a:lnTo>
                <a:lnTo>
                  <a:pt x="12934" y="1114"/>
                </a:lnTo>
                <a:lnTo>
                  <a:pt x="12940" y="1105"/>
                </a:lnTo>
                <a:lnTo>
                  <a:pt x="12944" y="1097"/>
                </a:lnTo>
                <a:lnTo>
                  <a:pt x="12950" y="1083"/>
                </a:lnTo>
                <a:lnTo>
                  <a:pt x="12957" y="1065"/>
                </a:lnTo>
                <a:lnTo>
                  <a:pt x="12967" y="1042"/>
                </a:lnTo>
                <a:lnTo>
                  <a:pt x="12970" y="1033"/>
                </a:lnTo>
                <a:lnTo>
                  <a:pt x="12974" y="1021"/>
                </a:lnTo>
                <a:lnTo>
                  <a:pt x="12782" y="513"/>
                </a:lnTo>
                <a:lnTo>
                  <a:pt x="12873" y="513"/>
                </a:lnTo>
                <a:lnTo>
                  <a:pt x="12979" y="806"/>
                </a:lnTo>
                <a:lnTo>
                  <a:pt x="12990" y="834"/>
                </a:lnTo>
                <a:lnTo>
                  <a:pt x="12999" y="862"/>
                </a:lnTo>
                <a:lnTo>
                  <a:pt x="13008" y="892"/>
                </a:lnTo>
                <a:lnTo>
                  <a:pt x="13016" y="922"/>
                </a:lnTo>
                <a:lnTo>
                  <a:pt x="13024" y="894"/>
                </a:lnTo>
                <a:lnTo>
                  <a:pt x="13032" y="865"/>
                </a:lnTo>
                <a:lnTo>
                  <a:pt x="13042" y="837"/>
                </a:lnTo>
                <a:lnTo>
                  <a:pt x="13051" y="809"/>
                </a:lnTo>
                <a:lnTo>
                  <a:pt x="13159" y="513"/>
                </a:lnTo>
                <a:lnTo>
                  <a:pt x="13246" y="513"/>
                </a:lnTo>
                <a:lnTo>
                  <a:pt x="13054" y="1028"/>
                </a:lnTo>
                <a:lnTo>
                  <a:pt x="13039" y="1066"/>
                </a:lnTo>
                <a:lnTo>
                  <a:pt x="13026" y="1098"/>
                </a:lnTo>
                <a:lnTo>
                  <a:pt x="13015" y="1123"/>
                </a:lnTo>
                <a:lnTo>
                  <a:pt x="13006" y="1142"/>
                </a:lnTo>
                <a:lnTo>
                  <a:pt x="13000" y="1153"/>
                </a:lnTo>
                <a:lnTo>
                  <a:pt x="12994" y="1163"/>
                </a:lnTo>
                <a:lnTo>
                  <a:pt x="12987" y="1171"/>
                </a:lnTo>
                <a:lnTo>
                  <a:pt x="12981" y="1179"/>
                </a:lnTo>
                <a:lnTo>
                  <a:pt x="12974" y="1187"/>
                </a:lnTo>
                <a:lnTo>
                  <a:pt x="12968" y="1193"/>
                </a:lnTo>
                <a:lnTo>
                  <a:pt x="12959" y="1199"/>
                </a:lnTo>
                <a:lnTo>
                  <a:pt x="12952" y="1205"/>
                </a:lnTo>
                <a:lnTo>
                  <a:pt x="12945" y="1209"/>
                </a:lnTo>
                <a:lnTo>
                  <a:pt x="12937" y="1213"/>
                </a:lnTo>
                <a:lnTo>
                  <a:pt x="12928" y="1217"/>
                </a:lnTo>
                <a:lnTo>
                  <a:pt x="12920" y="1219"/>
                </a:lnTo>
                <a:lnTo>
                  <a:pt x="12911" y="1222"/>
                </a:lnTo>
                <a:lnTo>
                  <a:pt x="12901" y="1223"/>
                </a:lnTo>
                <a:lnTo>
                  <a:pt x="12892" y="1224"/>
                </a:lnTo>
                <a:lnTo>
                  <a:pt x="12882" y="1224"/>
                </a:lnTo>
                <a:lnTo>
                  <a:pt x="12869" y="1224"/>
                </a:lnTo>
                <a:lnTo>
                  <a:pt x="12855" y="1222"/>
                </a:lnTo>
                <a:lnTo>
                  <a:pt x="12841" y="1219"/>
                </a:lnTo>
                <a:lnTo>
                  <a:pt x="12826" y="1214"/>
                </a:lnTo>
                <a:close/>
                <a:moveTo>
                  <a:pt x="12961" y="451"/>
                </a:moveTo>
                <a:lnTo>
                  <a:pt x="13024" y="318"/>
                </a:lnTo>
                <a:lnTo>
                  <a:pt x="13137" y="318"/>
                </a:lnTo>
                <a:lnTo>
                  <a:pt x="13033" y="451"/>
                </a:lnTo>
                <a:lnTo>
                  <a:pt x="12961" y="451"/>
                </a:lnTo>
                <a:close/>
                <a:moveTo>
                  <a:pt x="13536" y="419"/>
                </a:moveTo>
                <a:lnTo>
                  <a:pt x="13536" y="322"/>
                </a:lnTo>
                <a:lnTo>
                  <a:pt x="13623" y="322"/>
                </a:lnTo>
                <a:lnTo>
                  <a:pt x="13623" y="419"/>
                </a:lnTo>
                <a:lnTo>
                  <a:pt x="13536" y="419"/>
                </a:lnTo>
                <a:close/>
                <a:moveTo>
                  <a:pt x="13536" y="1019"/>
                </a:moveTo>
                <a:lnTo>
                  <a:pt x="13536" y="513"/>
                </a:lnTo>
                <a:lnTo>
                  <a:pt x="13623" y="513"/>
                </a:lnTo>
                <a:lnTo>
                  <a:pt x="13623" y="1019"/>
                </a:lnTo>
                <a:lnTo>
                  <a:pt x="13536" y="1019"/>
                </a:lnTo>
                <a:close/>
                <a:moveTo>
                  <a:pt x="13723" y="1019"/>
                </a:moveTo>
                <a:lnTo>
                  <a:pt x="13723" y="513"/>
                </a:lnTo>
                <a:lnTo>
                  <a:pt x="13801" y="513"/>
                </a:lnTo>
                <a:lnTo>
                  <a:pt x="13801" y="585"/>
                </a:lnTo>
                <a:lnTo>
                  <a:pt x="13808" y="575"/>
                </a:lnTo>
                <a:lnTo>
                  <a:pt x="13816" y="566"/>
                </a:lnTo>
                <a:lnTo>
                  <a:pt x="13824" y="557"/>
                </a:lnTo>
                <a:lnTo>
                  <a:pt x="13832" y="549"/>
                </a:lnTo>
                <a:lnTo>
                  <a:pt x="13841" y="541"/>
                </a:lnTo>
                <a:lnTo>
                  <a:pt x="13850" y="535"/>
                </a:lnTo>
                <a:lnTo>
                  <a:pt x="13859" y="529"/>
                </a:lnTo>
                <a:lnTo>
                  <a:pt x="13869" y="523"/>
                </a:lnTo>
                <a:lnTo>
                  <a:pt x="13879" y="518"/>
                </a:lnTo>
                <a:lnTo>
                  <a:pt x="13890" y="514"/>
                </a:lnTo>
                <a:lnTo>
                  <a:pt x="13901" y="511"/>
                </a:lnTo>
                <a:lnTo>
                  <a:pt x="13912" y="508"/>
                </a:lnTo>
                <a:lnTo>
                  <a:pt x="13924" y="505"/>
                </a:lnTo>
                <a:lnTo>
                  <a:pt x="13936" y="504"/>
                </a:lnTo>
                <a:lnTo>
                  <a:pt x="13949" y="503"/>
                </a:lnTo>
                <a:lnTo>
                  <a:pt x="13962" y="503"/>
                </a:lnTo>
                <a:lnTo>
                  <a:pt x="13974" y="503"/>
                </a:lnTo>
                <a:lnTo>
                  <a:pt x="13985" y="504"/>
                </a:lnTo>
                <a:lnTo>
                  <a:pt x="13996" y="505"/>
                </a:lnTo>
                <a:lnTo>
                  <a:pt x="14006" y="507"/>
                </a:lnTo>
                <a:lnTo>
                  <a:pt x="14017" y="509"/>
                </a:lnTo>
                <a:lnTo>
                  <a:pt x="14027" y="512"/>
                </a:lnTo>
                <a:lnTo>
                  <a:pt x="14037" y="515"/>
                </a:lnTo>
                <a:lnTo>
                  <a:pt x="14046" y="519"/>
                </a:lnTo>
                <a:lnTo>
                  <a:pt x="14056" y="523"/>
                </a:lnTo>
                <a:lnTo>
                  <a:pt x="14064" y="528"/>
                </a:lnTo>
                <a:lnTo>
                  <a:pt x="14072" y="533"/>
                </a:lnTo>
                <a:lnTo>
                  <a:pt x="14080" y="538"/>
                </a:lnTo>
                <a:lnTo>
                  <a:pt x="14087" y="543"/>
                </a:lnTo>
                <a:lnTo>
                  <a:pt x="14093" y="549"/>
                </a:lnTo>
                <a:lnTo>
                  <a:pt x="14099" y="555"/>
                </a:lnTo>
                <a:lnTo>
                  <a:pt x="14104" y="562"/>
                </a:lnTo>
                <a:lnTo>
                  <a:pt x="14113" y="576"/>
                </a:lnTo>
                <a:lnTo>
                  <a:pt x="14120" y="591"/>
                </a:lnTo>
                <a:lnTo>
                  <a:pt x="14126" y="607"/>
                </a:lnTo>
                <a:lnTo>
                  <a:pt x="14130" y="625"/>
                </a:lnTo>
                <a:lnTo>
                  <a:pt x="14132" y="639"/>
                </a:lnTo>
                <a:lnTo>
                  <a:pt x="14134" y="658"/>
                </a:lnTo>
                <a:lnTo>
                  <a:pt x="14135" y="681"/>
                </a:lnTo>
                <a:lnTo>
                  <a:pt x="14135" y="709"/>
                </a:lnTo>
                <a:lnTo>
                  <a:pt x="14135" y="1019"/>
                </a:lnTo>
                <a:lnTo>
                  <a:pt x="14049" y="1019"/>
                </a:lnTo>
                <a:lnTo>
                  <a:pt x="14049" y="712"/>
                </a:lnTo>
                <a:lnTo>
                  <a:pt x="14049" y="688"/>
                </a:lnTo>
                <a:lnTo>
                  <a:pt x="14047" y="666"/>
                </a:lnTo>
                <a:lnTo>
                  <a:pt x="14044" y="648"/>
                </a:lnTo>
                <a:lnTo>
                  <a:pt x="14040" y="633"/>
                </a:lnTo>
                <a:lnTo>
                  <a:pt x="14037" y="627"/>
                </a:lnTo>
                <a:lnTo>
                  <a:pt x="14034" y="621"/>
                </a:lnTo>
                <a:lnTo>
                  <a:pt x="14030" y="615"/>
                </a:lnTo>
                <a:lnTo>
                  <a:pt x="14026" y="610"/>
                </a:lnTo>
                <a:lnTo>
                  <a:pt x="14021" y="605"/>
                </a:lnTo>
                <a:lnTo>
                  <a:pt x="14016" y="600"/>
                </a:lnTo>
                <a:lnTo>
                  <a:pt x="14010" y="596"/>
                </a:lnTo>
                <a:lnTo>
                  <a:pt x="14004" y="592"/>
                </a:lnTo>
                <a:lnTo>
                  <a:pt x="13998" y="588"/>
                </a:lnTo>
                <a:lnTo>
                  <a:pt x="13991" y="585"/>
                </a:lnTo>
                <a:lnTo>
                  <a:pt x="13984" y="582"/>
                </a:lnTo>
                <a:lnTo>
                  <a:pt x="13977" y="580"/>
                </a:lnTo>
                <a:lnTo>
                  <a:pt x="13968" y="579"/>
                </a:lnTo>
                <a:lnTo>
                  <a:pt x="13960" y="577"/>
                </a:lnTo>
                <a:lnTo>
                  <a:pt x="13952" y="577"/>
                </a:lnTo>
                <a:lnTo>
                  <a:pt x="13944" y="576"/>
                </a:lnTo>
                <a:lnTo>
                  <a:pt x="13930" y="577"/>
                </a:lnTo>
                <a:lnTo>
                  <a:pt x="13917" y="579"/>
                </a:lnTo>
                <a:lnTo>
                  <a:pt x="13905" y="581"/>
                </a:lnTo>
                <a:lnTo>
                  <a:pt x="13893" y="585"/>
                </a:lnTo>
                <a:lnTo>
                  <a:pt x="13881" y="590"/>
                </a:lnTo>
                <a:lnTo>
                  <a:pt x="13870" y="596"/>
                </a:lnTo>
                <a:lnTo>
                  <a:pt x="13860" y="603"/>
                </a:lnTo>
                <a:lnTo>
                  <a:pt x="13850" y="611"/>
                </a:lnTo>
                <a:lnTo>
                  <a:pt x="13845" y="616"/>
                </a:lnTo>
                <a:lnTo>
                  <a:pt x="13840" y="621"/>
                </a:lnTo>
                <a:lnTo>
                  <a:pt x="13836" y="626"/>
                </a:lnTo>
                <a:lnTo>
                  <a:pt x="13832" y="632"/>
                </a:lnTo>
                <a:lnTo>
                  <a:pt x="13825" y="646"/>
                </a:lnTo>
                <a:lnTo>
                  <a:pt x="13820" y="661"/>
                </a:lnTo>
                <a:lnTo>
                  <a:pt x="13816" y="679"/>
                </a:lnTo>
                <a:lnTo>
                  <a:pt x="13813" y="699"/>
                </a:lnTo>
                <a:lnTo>
                  <a:pt x="13811" y="720"/>
                </a:lnTo>
                <a:lnTo>
                  <a:pt x="13810" y="744"/>
                </a:lnTo>
                <a:lnTo>
                  <a:pt x="13810" y="1019"/>
                </a:lnTo>
                <a:lnTo>
                  <a:pt x="13723" y="1019"/>
                </a:lnTo>
                <a:close/>
                <a:moveTo>
                  <a:pt x="14204" y="868"/>
                </a:moveTo>
                <a:lnTo>
                  <a:pt x="14288" y="855"/>
                </a:lnTo>
                <a:lnTo>
                  <a:pt x="14291" y="867"/>
                </a:lnTo>
                <a:lnTo>
                  <a:pt x="14294" y="879"/>
                </a:lnTo>
                <a:lnTo>
                  <a:pt x="14297" y="889"/>
                </a:lnTo>
                <a:lnTo>
                  <a:pt x="14302" y="900"/>
                </a:lnTo>
                <a:lnTo>
                  <a:pt x="14307" y="909"/>
                </a:lnTo>
                <a:lnTo>
                  <a:pt x="14313" y="918"/>
                </a:lnTo>
                <a:lnTo>
                  <a:pt x="14320" y="925"/>
                </a:lnTo>
                <a:lnTo>
                  <a:pt x="14328" y="933"/>
                </a:lnTo>
                <a:lnTo>
                  <a:pt x="14337" y="939"/>
                </a:lnTo>
                <a:lnTo>
                  <a:pt x="14346" y="944"/>
                </a:lnTo>
                <a:lnTo>
                  <a:pt x="14356" y="949"/>
                </a:lnTo>
                <a:lnTo>
                  <a:pt x="14367" y="953"/>
                </a:lnTo>
                <a:lnTo>
                  <a:pt x="14380" y="956"/>
                </a:lnTo>
                <a:lnTo>
                  <a:pt x="14393" y="958"/>
                </a:lnTo>
                <a:lnTo>
                  <a:pt x="14406" y="959"/>
                </a:lnTo>
                <a:lnTo>
                  <a:pt x="14420" y="960"/>
                </a:lnTo>
                <a:lnTo>
                  <a:pt x="14435" y="959"/>
                </a:lnTo>
                <a:lnTo>
                  <a:pt x="14448" y="958"/>
                </a:lnTo>
                <a:lnTo>
                  <a:pt x="14460" y="956"/>
                </a:lnTo>
                <a:lnTo>
                  <a:pt x="14472" y="954"/>
                </a:lnTo>
                <a:lnTo>
                  <a:pt x="14482" y="950"/>
                </a:lnTo>
                <a:lnTo>
                  <a:pt x="14492" y="946"/>
                </a:lnTo>
                <a:lnTo>
                  <a:pt x="14500" y="941"/>
                </a:lnTo>
                <a:lnTo>
                  <a:pt x="14508" y="936"/>
                </a:lnTo>
                <a:lnTo>
                  <a:pt x="14515" y="930"/>
                </a:lnTo>
                <a:lnTo>
                  <a:pt x="14520" y="923"/>
                </a:lnTo>
                <a:lnTo>
                  <a:pt x="14525" y="917"/>
                </a:lnTo>
                <a:lnTo>
                  <a:pt x="14529" y="910"/>
                </a:lnTo>
                <a:lnTo>
                  <a:pt x="14532" y="903"/>
                </a:lnTo>
                <a:lnTo>
                  <a:pt x="14535" y="895"/>
                </a:lnTo>
                <a:lnTo>
                  <a:pt x="14536" y="887"/>
                </a:lnTo>
                <a:lnTo>
                  <a:pt x="14537" y="879"/>
                </a:lnTo>
                <a:lnTo>
                  <a:pt x="14536" y="872"/>
                </a:lnTo>
                <a:lnTo>
                  <a:pt x="14535" y="866"/>
                </a:lnTo>
                <a:lnTo>
                  <a:pt x="14533" y="860"/>
                </a:lnTo>
                <a:lnTo>
                  <a:pt x="14530" y="854"/>
                </a:lnTo>
                <a:lnTo>
                  <a:pt x="14526" y="848"/>
                </a:lnTo>
                <a:lnTo>
                  <a:pt x="14522" y="843"/>
                </a:lnTo>
                <a:lnTo>
                  <a:pt x="14517" y="838"/>
                </a:lnTo>
                <a:lnTo>
                  <a:pt x="14511" y="834"/>
                </a:lnTo>
                <a:lnTo>
                  <a:pt x="14499" y="828"/>
                </a:lnTo>
                <a:lnTo>
                  <a:pt x="14480" y="821"/>
                </a:lnTo>
                <a:lnTo>
                  <a:pt x="14455" y="813"/>
                </a:lnTo>
                <a:lnTo>
                  <a:pt x="14423" y="805"/>
                </a:lnTo>
                <a:lnTo>
                  <a:pt x="14380" y="794"/>
                </a:lnTo>
                <a:lnTo>
                  <a:pt x="14343" y="783"/>
                </a:lnTo>
                <a:lnTo>
                  <a:pt x="14314" y="773"/>
                </a:lnTo>
                <a:lnTo>
                  <a:pt x="14292" y="764"/>
                </a:lnTo>
                <a:lnTo>
                  <a:pt x="14283" y="759"/>
                </a:lnTo>
                <a:lnTo>
                  <a:pt x="14275" y="755"/>
                </a:lnTo>
                <a:lnTo>
                  <a:pt x="14267" y="749"/>
                </a:lnTo>
                <a:lnTo>
                  <a:pt x="14260" y="743"/>
                </a:lnTo>
                <a:lnTo>
                  <a:pt x="14254" y="737"/>
                </a:lnTo>
                <a:lnTo>
                  <a:pt x="14248" y="731"/>
                </a:lnTo>
                <a:lnTo>
                  <a:pt x="14242" y="724"/>
                </a:lnTo>
                <a:lnTo>
                  <a:pt x="14237" y="716"/>
                </a:lnTo>
                <a:lnTo>
                  <a:pt x="14233" y="708"/>
                </a:lnTo>
                <a:lnTo>
                  <a:pt x="14229" y="700"/>
                </a:lnTo>
                <a:lnTo>
                  <a:pt x="14226" y="692"/>
                </a:lnTo>
                <a:lnTo>
                  <a:pt x="14223" y="683"/>
                </a:lnTo>
                <a:lnTo>
                  <a:pt x="14221" y="674"/>
                </a:lnTo>
                <a:lnTo>
                  <a:pt x="14220" y="666"/>
                </a:lnTo>
                <a:lnTo>
                  <a:pt x="14219" y="657"/>
                </a:lnTo>
                <a:lnTo>
                  <a:pt x="14218" y="648"/>
                </a:lnTo>
                <a:lnTo>
                  <a:pt x="14219" y="631"/>
                </a:lnTo>
                <a:lnTo>
                  <a:pt x="14222" y="615"/>
                </a:lnTo>
                <a:lnTo>
                  <a:pt x="14227" y="600"/>
                </a:lnTo>
                <a:lnTo>
                  <a:pt x="14234" y="585"/>
                </a:lnTo>
                <a:lnTo>
                  <a:pt x="14242" y="571"/>
                </a:lnTo>
                <a:lnTo>
                  <a:pt x="14252" y="559"/>
                </a:lnTo>
                <a:lnTo>
                  <a:pt x="14263" y="548"/>
                </a:lnTo>
                <a:lnTo>
                  <a:pt x="14276" y="538"/>
                </a:lnTo>
                <a:lnTo>
                  <a:pt x="14287" y="531"/>
                </a:lnTo>
                <a:lnTo>
                  <a:pt x="14299" y="524"/>
                </a:lnTo>
                <a:lnTo>
                  <a:pt x="14314" y="518"/>
                </a:lnTo>
                <a:lnTo>
                  <a:pt x="14330" y="513"/>
                </a:lnTo>
                <a:lnTo>
                  <a:pt x="14348" y="508"/>
                </a:lnTo>
                <a:lnTo>
                  <a:pt x="14366" y="505"/>
                </a:lnTo>
                <a:lnTo>
                  <a:pt x="14385" y="503"/>
                </a:lnTo>
                <a:lnTo>
                  <a:pt x="14405" y="503"/>
                </a:lnTo>
                <a:lnTo>
                  <a:pt x="14419" y="503"/>
                </a:lnTo>
                <a:lnTo>
                  <a:pt x="14434" y="504"/>
                </a:lnTo>
                <a:lnTo>
                  <a:pt x="14447" y="505"/>
                </a:lnTo>
                <a:lnTo>
                  <a:pt x="14461" y="507"/>
                </a:lnTo>
                <a:lnTo>
                  <a:pt x="14473" y="509"/>
                </a:lnTo>
                <a:lnTo>
                  <a:pt x="14486" y="512"/>
                </a:lnTo>
                <a:lnTo>
                  <a:pt x="14498" y="516"/>
                </a:lnTo>
                <a:lnTo>
                  <a:pt x="14509" y="520"/>
                </a:lnTo>
                <a:lnTo>
                  <a:pt x="14520" y="524"/>
                </a:lnTo>
                <a:lnTo>
                  <a:pt x="14530" y="529"/>
                </a:lnTo>
                <a:lnTo>
                  <a:pt x="14539" y="534"/>
                </a:lnTo>
                <a:lnTo>
                  <a:pt x="14548" y="540"/>
                </a:lnTo>
                <a:lnTo>
                  <a:pt x="14556" y="546"/>
                </a:lnTo>
                <a:lnTo>
                  <a:pt x="14563" y="552"/>
                </a:lnTo>
                <a:lnTo>
                  <a:pt x="14570" y="559"/>
                </a:lnTo>
                <a:lnTo>
                  <a:pt x="14576" y="566"/>
                </a:lnTo>
                <a:lnTo>
                  <a:pt x="14581" y="574"/>
                </a:lnTo>
                <a:lnTo>
                  <a:pt x="14586" y="582"/>
                </a:lnTo>
                <a:lnTo>
                  <a:pt x="14590" y="591"/>
                </a:lnTo>
                <a:lnTo>
                  <a:pt x="14594" y="600"/>
                </a:lnTo>
                <a:lnTo>
                  <a:pt x="14598" y="610"/>
                </a:lnTo>
                <a:lnTo>
                  <a:pt x="14601" y="621"/>
                </a:lnTo>
                <a:lnTo>
                  <a:pt x="14603" y="633"/>
                </a:lnTo>
                <a:lnTo>
                  <a:pt x="14606" y="645"/>
                </a:lnTo>
                <a:lnTo>
                  <a:pt x="14521" y="656"/>
                </a:lnTo>
                <a:lnTo>
                  <a:pt x="14519" y="647"/>
                </a:lnTo>
                <a:lnTo>
                  <a:pt x="14517" y="638"/>
                </a:lnTo>
                <a:lnTo>
                  <a:pt x="14514" y="629"/>
                </a:lnTo>
                <a:lnTo>
                  <a:pt x="14510" y="621"/>
                </a:lnTo>
                <a:lnTo>
                  <a:pt x="14505" y="614"/>
                </a:lnTo>
                <a:lnTo>
                  <a:pt x="14500" y="607"/>
                </a:lnTo>
                <a:lnTo>
                  <a:pt x="14495" y="600"/>
                </a:lnTo>
                <a:lnTo>
                  <a:pt x="14488" y="595"/>
                </a:lnTo>
                <a:lnTo>
                  <a:pt x="14481" y="589"/>
                </a:lnTo>
                <a:lnTo>
                  <a:pt x="14473" y="585"/>
                </a:lnTo>
                <a:lnTo>
                  <a:pt x="14464" y="581"/>
                </a:lnTo>
                <a:lnTo>
                  <a:pt x="14455" y="578"/>
                </a:lnTo>
                <a:lnTo>
                  <a:pt x="14445" y="576"/>
                </a:lnTo>
                <a:lnTo>
                  <a:pt x="14435" y="574"/>
                </a:lnTo>
                <a:lnTo>
                  <a:pt x="14423" y="573"/>
                </a:lnTo>
                <a:lnTo>
                  <a:pt x="14411" y="573"/>
                </a:lnTo>
                <a:lnTo>
                  <a:pt x="14397" y="573"/>
                </a:lnTo>
                <a:lnTo>
                  <a:pt x="14384" y="574"/>
                </a:lnTo>
                <a:lnTo>
                  <a:pt x="14372" y="575"/>
                </a:lnTo>
                <a:lnTo>
                  <a:pt x="14360" y="577"/>
                </a:lnTo>
                <a:lnTo>
                  <a:pt x="14350" y="580"/>
                </a:lnTo>
                <a:lnTo>
                  <a:pt x="14341" y="584"/>
                </a:lnTo>
                <a:lnTo>
                  <a:pt x="14333" y="587"/>
                </a:lnTo>
                <a:lnTo>
                  <a:pt x="14326" y="592"/>
                </a:lnTo>
                <a:lnTo>
                  <a:pt x="14320" y="597"/>
                </a:lnTo>
                <a:lnTo>
                  <a:pt x="14315" y="602"/>
                </a:lnTo>
                <a:lnTo>
                  <a:pt x="14311" y="608"/>
                </a:lnTo>
                <a:lnTo>
                  <a:pt x="14307" y="613"/>
                </a:lnTo>
                <a:lnTo>
                  <a:pt x="14305" y="619"/>
                </a:lnTo>
                <a:lnTo>
                  <a:pt x="14303" y="625"/>
                </a:lnTo>
                <a:lnTo>
                  <a:pt x="14301" y="631"/>
                </a:lnTo>
                <a:lnTo>
                  <a:pt x="14301" y="638"/>
                </a:lnTo>
                <a:lnTo>
                  <a:pt x="14302" y="646"/>
                </a:lnTo>
                <a:lnTo>
                  <a:pt x="14304" y="653"/>
                </a:lnTo>
                <a:lnTo>
                  <a:pt x="14307" y="661"/>
                </a:lnTo>
                <a:lnTo>
                  <a:pt x="14311" y="668"/>
                </a:lnTo>
                <a:lnTo>
                  <a:pt x="14317" y="674"/>
                </a:lnTo>
                <a:lnTo>
                  <a:pt x="14325" y="680"/>
                </a:lnTo>
                <a:lnTo>
                  <a:pt x="14334" y="685"/>
                </a:lnTo>
                <a:lnTo>
                  <a:pt x="14344" y="691"/>
                </a:lnTo>
                <a:lnTo>
                  <a:pt x="14354" y="694"/>
                </a:lnTo>
                <a:lnTo>
                  <a:pt x="14369" y="699"/>
                </a:lnTo>
                <a:lnTo>
                  <a:pt x="14392" y="705"/>
                </a:lnTo>
                <a:lnTo>
                  <a:pt x="14421" y="713"/>
                </a:lnTo>
                <a:lnTo>
                  <a:pt x="14462" y="725"/>
                </a:lnTo>
                <a:lnTo>
                  <a:pt x="14497" y="735"/>
                </a:lnTo>
                <a:lnTo>
                  <a:pt x="14526" y="744"/>
                </a:lnTo>
                <a:lnTo>
                  <a:pt x="14547" y="753"/>
                </a:lnTo>
                <a:lnTo>
                  <a:pt x="14556" y="757"/>
                </a:lnTo>
                <a:lnTo>
                  <a:pt x="14564" y="761"/>
                </a:lnTo>
                <a:lnTo>
                  <a:pt x="14573" y="766"/>
                </a:lnTo>
                <a:lnTo>
                  <a:pt x="14580" y="772"/>
                </a:lnTo>
                <a:lnTo>
                  <a:pt x="14587" y="777"/>
                </a:lnTo>
                <a:lnTo>
                  <a:pt x="14593" y="784"/>
                </a:lnTo>
                <a:lnTo>
                  <a:pt x="14599" y="790"/>
                </a:lnTo>
                <a:lnTo>
                  <a:pt x="14604" y="797"/>
                </a:lnTo>
                <a:lnTo>
                  <a:pt x="14609" y="805"/>
                </a:lnTo>
                <a:lnTo>
                  <a:pt x="14614" y="813"/>
                </a:lnTo>
                <a:lnTo>
                  <a:pt x="14617" y="822"/>
                </a:lnTo>
                <a:lnTo>
                  <a:pt x="14620" y="830"/>
                </a:lnTo>
                <a:lnTo>
                  <a:pt x="14622" y="840"/>
                </a:lnTo>
                <a:lnTo>
                  <a:pt x="14624" y="850"/>
                </a:lnTo>
                <a:lnTo>
                  <a:pt x="14625" y="860"/>
                </a:lnTo>
                <a:lnTo>
                  <a:pt x="14625" y="871"/>
                </a:lnTo>
                <a:lnTo>
                  <a:pt x="14625" y="881"/>
                </a:lnTo>
                <a:lnTo>
                  <a:pt x="14624" y="892"/>
                </a:lnTo>
                <a:lnTo>
                  <a:pt x="14622" y="902"/>
                </a:lnTo>
                <a:lnTo>
                  <a:pt x="14619" y="912"/>
                </a:lnTo>
                <a:lnTo>
                  <a:pt x="14615" y="922"/>
                </a:lnTo>
                <a:lnTo>
                  <a:pt x="14611" y="932"/>
                </a:lnTo>
                <a:lnTo>
                  <a:pt x="14606" y="941"/>
                </a:lnTo>
                <a:lnTo>
                  <a:pt x="14600" y="951"/>
                </a:lnTo>
                <a:lnTo>
                  <a:pt x="14594" y="960"/>
                </a:lnTo>
                <a:lnTo>
                  <a:pt x="14586" y="969"/>
                </a:lnTo>
                <a:lnTo>
                  <a:pt x="14578" y="977"/>
                </a:lnTo>
                <a:lnTo>
                  <a:pt x="14569" y="984"/>
                </a:lnTo>
                <a:lnTo>
                  <a:pt x="14559" y="991"/>
                </a:lnTo>
                <a:lnTo>
                  <a:pt x="14549" y="998"/>
                </a:lnTo>
                <a:lnTo>
                  <a:pt x="14539" y="1004"/>
                </a:lnTo>
                <a:lnTo>
                  <a:pt x="14527" y="1009"/>
                </a:lnTo>
                <a:lnTo>
                  <a:pt x="14515" y="1014"/>
                </a:lnTo>
                <a:lnTo>
                  <a:pt x="14503" y="1018"/>
                </a:lnTo>
                <a:lnTo>
                  <a:pt x="14490" y="1022"/>
                </a:lnTo>
                <a:lnTo>
                  <a:pt x="14477" y="1025"/>
                </a:lnTo>
                <a:lnTo>
                  <a:pt x="14463" y="1027"/>
                </a:lnTo>
                <a:lnTo>
                  <a:pt x="14449" y="1028"/>
                </a:lnTo>
                <a:lnTo>
                  <a:pt x="14435" y="1029"/>
                </a:lnTo>
                <a:lnTo>
                  <a:pt x="14421" y="1030"/>
                </a:lnTo>
                <a:lnTo>
                  <a:pt x="14397" y="1029"/>
                </a:lnTo>
                <a:lnTo>
                  <a:pt x="14374" y="1027"/>
                </a:lnTo>
                <a:lnTo>
                  <a:pt x="14352" y="1024"/>
                </a:lnTo>
                <a:lnTo>
                  <a:pt x="14333" y="1020"/>
                </a:lnTo>
                <a:lnTo>
                  <a:pt x="14315" y="1014"/>
                </a:lnTo>
                <a:lnTo>
                  <a:pt x="14298" y="1007"/>
                </a:lnTo>
                <a:lnTo>
                  <a:pt x="14283" y="999"/>
                </a:lnTo>
                <a:lnTo>
                  <a:pt x="14270" y="989"/>
                </a:lnTo>
                <a:lnTo>
                  <a:pt x="14257" y="978"/>
                </a:lnTo>
                <a:lnTo>
                  <a:pt x="14246" y="966"/>
                </a:lnTo>
                <a:lnTo>
                  <a:pt x="14236" y="953"/>
                </a:lnTo>
                <a:lnTo>
                  <a:pt x="14227" y="938"/>
                </a:lnTo>
                <a:lnTo>
                  <a:pt x="14220" y="923"/>
                </a:lnTo>
                <a:lnTo>
                  <a:pt x="14213" y="906"/>
                </a:lnTo>
                <a:lnTo>
                  <a:pt x="14208" y="888"/>
                </a:lnTo>
                <a:lnTo>
                  <a:pt x="14204" y="868"/>
                </a:lnTo>
                <a:close/>
                <a:moveTo>
                  <a:pt x="14883" y="943"/>
                </a:moveTo>
                <a:lnTo>
                  <a:pt x="14895" y="1018"/>
                </a:lnTo>
                <a:lnTo>
                  <a:pt x="14878" y="1022"/>
                </a:lnTo>
                <a:lnTo>
                  <a:pt x="14861" y="1024"/>
                </a:lnTo>
                <a:lnTo>
                  <a:pt x="14845" y="1025"/>
                </a:lnTo>
                <a:lnTo>
                  <a:pt x="14831" y="1026"/>
                </a:lnTo>
                <a:lnTo>
                  <a:pt x="14819" y="1026"/>
                </a:lnTo>
                <a:lnTo>
                  <a:pt x="14809" y="1025"/>
                </a:lnTo>
                <a:lnTo>
                  <a:pt x="14799" y="1024"/>
                </a:lnTo>
                <a:lnTo>
                  <a:pt x="14789" y="1022"/>
                </a:lnTo>
                <a:lnTo>
                  <a:pt x="14781" y="1020"/>
                </a:lnTo>
                <a:lnTo>
                  <a:pt x="14772" y="1018"/>
                </a:lnTo>
                <a:lnTo>
                  <a:pt x="14764" y="1015"/>
                </a:lnTo>
                <a:lnTo>
                  <a:pt x="14758" y="1011"/>
                </a:lnTo>
                <a:lnTo>
                  <a:pt x="14751" y="1007"/>
                </a:lnTo>
                <a:lnTo>
                  <a:pt x="14746" y="1003"/>
                </a:lnTo>
                <a:lnTo>
                  <a:pt x="14740" y="999"/>
                </a:lnTo>
                <a:lnTo>
                  <a:pt x="14736" y="994"/>
                </a:lnTo>
                <a:lnTo>
                  <a:pt x="14731" y="989"/>
                </a:lnTo>
                <a:lnTo>
                  <a:pt x="14728" y="984"/>
                </a:lnTo>
                <a:lnTo>
                  <a:pt x="14724" y="978"/>
                </a:lnTo>
                <a:lnTo>
                  <a:pt x="14722" y="972"/>
                </a:lnTo>
                <a:lnTo>
                  <a:pt x="14719" y="966"/>
                </a:lnTo>
                <a:lnTo>
                  <a:pt x="14717" y="957"/>
                </a:lnTo>
                <a:lnTo>
                  <a:pt x="14715" y="947"/>
                </a:lnTo>
                <a:lnTo>
                  <a:pt x="14714" y="935"/>
                </a:lnTo>
                <a:lnTo>
                  <a:pt x="14712" y="906"/>
                </a:lnTo>
                <a:lnTo>
                  <a:pt x="14711" y="871"/>
                </a:lnTo>
                <a:lnTo>
                  <a:pt x="14711" y="579"/>
                </a:lnTo>
                <a:lnTo>
                  <a:pt x="14648" y="579"/>
                </a:lnTo>
                <a:lnTo>
                  <a:pt x="14648" y="513"/>
                </a:lnTo>
                <a:lnTo>
                  <a:pt x="14711" y="513"/>
                </a:lnTo>
                <a:lnTo>
                  <a:pt x="14711" y="388"/>
                </a:lnTo>
                <a:lnTo>
                  <a:pt x="14798" y="337"/>
                </a:lnTo>
                <a:lnTo>
                  <a:pt x="14798" y="513"/>
                </a:lnTo>
                <a:lnTo>
                  <a:pt x="14883" y="513"/>
                </a:lnTo>
                <a:lnTo>
                  <a:pt x="14883" y="579"/>
                </a:lnTo>
                <a:lnTo>
                  <a:pt x="14798" y="579"/>
                </a:lnTo>
                <a:lnTo>
                  <a:pt x="14798" y="876"/>
                </a:lnTo>
                <a:lnTo>
                  <a:pt x="14798" y="893"/>
                </a:lnTo>
                <a:lnTo>
                  <a:pt x="14799" y="906"/>
                </a:lnTo>
                <a:lnTo>
                  <a:pt x="14800" y="916"/>
                </a:lnTo>
                <a:lnTo>
                  <a:pt x="14802" y="923"/>
                </a:lnTo>
                <a:lnTo>
                  <a:pt x="14805" y="928"/>
                </a:lnTo>
                <a:lnTo>
                  <a:pt x="14808" y="933"/>
                </a:lnTo>
                <a:lnTo>
                  <a:pt x="14812" y="937"/>
                </a:lnTo>
                <a:lnTo>
                  <a:pt x="14817" y="940"/>
                </a:lnTo>
                <a:lnTo>
                  <a:pt x="14823" y="943"/>
                </a:lnTo>
                <a:lnTo>
                  <a:pt x="14829" y="945"/>
                </a:lnTo>
                <a:lnTo>
                  <a:pt x="14837" y="946"/>
                </a:lnTo>
                <a:lnTo>
                  <a:pt x="14846" y="946"/>
                </a:lnTo>
                <a:lnTo>
                  <a:pt x="14854" y="946"/>
                </a:lnTo>
                <a:lnTo>
                  <a:pt x="14862" y="945"/>
                </a:lnTo>
                <a:lnTo>
                  <a:pt x="14872" y="944"/>
                </a:lnTo>
                <a:lnTo>
                  <a:pt x="14883" y="943"/>
                </a:lnTo>
                <a:close/>
                <a:moveTo>
                  <a:pt x="14938" y="419"/>
                </a:moveTo>
                <a:lnTo>
                  <a:pt x="14938" y="322"/>
                </a:lnTo>
                <a:lnTo>
                  <a:pt x="15025" y="322"/>
                </a:lnTo>
                <a:lnTo>
                  <a:pt x="15025" y="419"/>
                </a:lnTo>
                <a:lnTo>
                  <a:pt x="14938" y="419"/>
                </a:lnTo>
                <a:close/>
                <a:moveTo>
                  <a:pt x="14938" y="1019"/>
                </a:moveTo>
                <a:lnTo>
                  <a:pt x="14938" y="513"/>
                </a:lnTo>
                <a:lnTo>
                  <a:pt x="15025" y="513"/>
                </a:lnTo>
                <a:lnTo>
                  <a:pt x="15025" y="1019"/>
                </a:lnTo>
                <a:lnTo>
                  <a:pt x="14938" y="1019"/>
                </a:lnTo>
                <a:close/>
                <a:moveTo>
                  <a:pt x="15312" y="943"/>
                </a:moveTo>
                <a:lnTo>
                  <a:pt x="15324" y="1018"/>
                </a:lnTo>
                <a:lnTo>
                  <a:pt x="15306" y="1022"/>
                </a:lnTo>
                <a:lnTo>
                  <a:pt x="15290" y="1024"/>
                </a:lnTo>
                <a:lnTo>
                  <a:pt x="15274" y="1025"/>
                </a:lnTo>
                <a:lnTo>
                  <a:pt x="15260" y="1026"/>
                </a:lnTo>
                <a:lnTo>
                  <a:pt x="15248" y="1026"/>
                </a:lnTo>
                <a:lnTo>
                  <a:pt x="15238" y="1025"/>
                </a:lnTo>
                <a:lnTo>
                  <a:pt x="15228" y="1024"/>
                </a:lnTo>
                <a:lnTo>
                  <a:pt x="15218" y="1022"/>
                </a:lnTo>
                <a:lnTo>
                  <a:pt x="15210" y="1020"/>
                </a:lnTo>
                <a:lnTo>
                  <a:pt x="15202" y="1018"/>
                </a:lnTo>
                <a:lnTo>
                  <a:pt x="15194" y="1015"/>
                </a:lnTo>
                <a:lnTo>
                  <a:pt x="15188" y="1011"/>
                </a:lnTo>
                <a:lnTo>
                  <a:pt x="15181" y="1007"/>
                </a:lnTo>
                <a:lnTo>
                  <a:pt x="15176" y="1003"/>
                </a:lnTo>
                <a:lnTo>
                  <a:pt x="15169" y="999"/>
                </a:lnTo>
                <a:lnTo>
                  <a:pt x="15165" y="994"/>
                </a:lnTo>
                <a:lnTo>
                  <a:pt x="15160" y="989"/>
                </a:lnTo>
                <a:lnTo>
                  <a:pt x="15157" y="984"/>
                </a:lnTo>
                <a:lnTo>
                  <a:pt x="15153" y="978"/>
                </a:lnTo>
                <a:lnTo>
                  <a:pt x="15151" y="972"/>
                </a:lnTo>
                <a:lnTo>
                  <a:pt x="15148" y="966"/>
                </a:lnTo>
                <a:lnTo>
                  <a:pt x="15146" y="957"/>
                </a:lnTo>
                <a:lnTo>
                  <a:pt x="15144" y="947"/>
                </a:lnTo>
                <a:lnTo>
                  <a:pt x="15143" y="935"/>
                </a:lnTo>
                <a:lnTo>
                  <a:pt x="15141" y="906"/>
                </a:lnTo>
                <a:lnTo>
                  <a:pt x="15140" y="871"/>
                </a:lnTo>
                <a:lnTo>
                  <a:pt x="15140" y="579"/>
                </a:lnTo>
                <a:lnTo>
                  <a:pt x="15077" y="579"/>
                </a:lnTo>
                <a:lnTo>
                  <a:pt x="15077" y="513"/>
                </a:lnTo>
                <a:lnTo>
                  <a:pt x="15140" y="513"/>
                </a:lnTo>
                <a:lnTo>
                  <a:pt x="15140" y="388"/>
                </a:lnTo>
                <a:lnTo>
                  <a:pt x="15227" y="337"/>
                </a:lnTo>
                <a:lnTo>
                  <a:pt x="15227" y="513"/>
                </a:lnTo>
                <a:lnTo>
                  <a:pt x="15312" y="513"/>
                </a:lnTo>
                <a:lnTo>
                  <a:pt x="15312" y="579"/>
                </a:lnTo>
                <a:lnTo>
                  <a:pt x="15227" y="579"/>
                </a:lnTo>
                <a:lnTo>
                  <a:pt x="15227" y="876"/>
                </a:lnTo>
                <a:lnTo>
                  <a:pt x="15227" y="893"/>
                </a:lnTo>
                <a:lnTo>
                  <a:pt x="15228" y="906"/>
                </a:lnTo>
                <a:lnTo>
                  <a:pt x="15229" y="916"/>
                </a:lnTo>
                <a:lnTo>
                  <a:pt x="15231" y="923"/>
                </a:lnTo>
                <a:lnTo>
                  <a:pt x="15234" y="928"/>
                </a:lnTo>
                <a:lnTo>
                  <a:pt x="15237" y="933"/>
                </a:lnTo>
                <a:lnTo>
                  <a:pt x="15241" y="937"/>
                </a:lnTo>
                <a:lnTo>
                  <a:pt x="15246" y="940"/>
                </a:lnTo>
                <a:lnTo>
                  <a:pt x="15252" y="943"/>
                </a:lnTo>
                <a:lnTo>
                  <a:pt x="15258" y="945"/>
                </a:lnTo>
                <a:lnTo>
                  <a:pt x="15266" y="946"/>
                </a:lnTo>
                <a:lnTo>
                  <a:pt x="15275" y="946"/>
                </a:lnTo>
                <a:lnTo>
                  <a:pt x="15283" y="946"/>
                </a:lnTo>
                <a:lnTo>
                  <a:pt x="15291" y="945"/>
                </a:lnTo>
                <a:lnTo>
                  <a:pt x="15301" y="944"/>
                </a:lnTo>
                <a:lnTo>
                  <a:pt x="15312" y="943"/>
                </a:lnTo>
                <a:close/>
                <a:moveTo>
                  <a:pt x="15699" y="1019"/>
                </a:moveTo>
                <a:lnTo>
                  <a:pt x="15699" y="944"/>
                </a:lnTo>
                <a:lnTo>
                  <a:pt x="15691" y="954"/>
                </a:lnTo>
                <a:lnTo>
                  <a:pt x="15684" y="964"/>
                </a:lnTo>
                <a:lnTo>
                  <a:pt x="15675" y="973"/>
                </a:lnTo>
                <a:lnTo>
                  <a:pt x="15667" y="982"/>
                </a:lnTo>
                <a:lnTo>
                  <a:pt x="15658" y="989"/>
                </a:lnTo>
                <a:lnTo>
                  <a:pt x="15649" y="996"/>
                </a:lnTo>
                <a:lnTo>
                  <a:pt x="15639" y="1003"/>
                </a:lnTo>
                <a:lnTo>
                  <a:pt x="15630" y="1008"/>
                </a:lnTo>
                <a:lnTo>
                  <a:pt x="15619" y="1013"/>
                </a:lnTo>
                <a:lnTo>
                  <a:pt x="15609" y="1018"/>
                </a:lnTo>
                <a:lnTo>
                  <a:pt x="15598" y="1021"/>
                </a:lnTo>
                <a:lnTo>
                  <a:pt x="15587" y="1024"/>
                </a:lnTo>
                <a:lnTo>
                  <a:pt x="15575" y="1027"/>
                </a:lnTo>
                <a:lnTo>
                  <a:pt x="15563" y="1028"/>
                </a:lnTo>
                <a:lnTo>
                  <a:pt x="15551" y="1029"/>
                </a:lnTo>
                <a:lnTo>
                  <a:pt x="15538" y="1030"/>
                </a:lnTo>
                <a:lnTo>
                  <a:pt x="15527" y="1030"/>
                </a:lnTo>
                <a:lnTo>
                  <a:pt x="15516" y="1029"/>
                </a:lnTo>
                <a:lnTo>
                  <a:pt x="15506" y="1027"/>
                </a:lnTo>
                <a:lnTo>
                  <a:pt x="15495" y="1026"/>
                </a:lnTo>
                <a:lnTo>
                  <a:pt x="15485" y="1023"/>
                </a:lnTo>
                <a:lnTo>
                  <a:pt x="15475" y="1020"/>
                </a:lnTo>
                <a:lnTo>
                  <a:pt x="15465" y="1017"/>
                </a:lnTo>
                <a:lnTo>
                  <a:pt x="15455" y="1013"/>
                </a:lnTo>
                <a:lnTo>
                  <a:pt x="15446" y="1008"/>
                </a:lnTo>
                <a:lnTo>
                  <a:pt x="15437" y="1004"/>
                </a:lnTo>
                <a:lnTo>
                  <a:pt x="15429" y="999"/>
                </a:lnTo>
                <a:lnTo>
                  <a:pt x="15421" y="993"/>
                </a:lnTo>
                <a:lnTo>
                  <a:pt x="15414" y="988"/>
                </a:lnTo>
                <a:lnTo>
                  <a:pt x="15408" y="982"/>
                </a:lnTo>
                <a:lnTo>
                  <a:pt x="15403" y="976"/>
                </a:lnTo>
                <a:lnTo>
                  <a:pt x="15398" y="970"/>
                </a:lnTo>
                <a:lnTo>
                  <a:pt x="15389" y="956"/>
                </a:lnTo>
                <a:lnTo>
                  <a:pt x="15382" y="941"/>
                </a:lnTo>
                <a:lnTo>
                  <a:pt x="15375" y="924"/>
                </a:lnTo>
                <a:lnTo>
                  <a:pt x="15370" y="906"/>
                </a:lnTo>
                <a:lnTo>
                  <a:pt x="15368" y="892"/>
                </a:lnTo>
                <a:lnTo>
                  <a:pt x="15366" y="874"/>
                </a:lnTo>
                <a:lnTo>
                  <a:pt x="15365" y="852"/>
                </a:lnTo>
                <a:lnTo>
                  <a:pt x="15365" y="827"/>
                </a:lnTo>
                <a:lnTo>
                  <a:pt x="15365" y="513"/>
                </a:lnTo>
                <a:lnTo>
                  <a:pt x="15452" y="513"/>
                </a:lnTo>
                <a:lnTo>
                  <a:pt x="15452" y="794"/>
                </a:lnTo>
                <a:lnTo>
                  <a:pt x="15452" y="824"/>
                </a:lnTo>
                <a:lnTo>
                  <a:pt x="15453" y="850"/>
                </a:lnTo>
                <a:lnTo>
                  <a:pt x="15455" y="869"/>
                </a:lnTo>
                <a:lnTo>
                  <a:pt x="15457" y="884"/>
                </a:lnTo>
                <a:lnTo>
                  <a:pt x="15459" y="892"/>
                </a:lnTo>
                <a:lnTo>
                  <a:pt x="15462" y="900"/>
                </a:lnTo>
                <a:lnTo>
                  <a:pt x="15466" y="907"/>
                </a:lnTo>
                <a:lnTo>
                  <a:pt x="15470" y="914"/>
                </a:lnTo>
                <a:lnTo>
                  <a:pt x="15474" y="920"/>
                </a:lnTo>
                <a:lnTo>
                  <a:pt x="15479" y="926"/>
                </a:lnTo>
                <a:lnTo>
                  <a:pt x="15485" y="932"/>
                </a:lnTo>
                <a:lnTo>
                  <a:pt x="15491" y="937"/>
                </a:lnTo>
                <a:lnTo>
                  <a:pt x="15498" y="941"/>
                </a:lnTo>
                <a:lnTo>
                  <a:pt x="15505" y="945"/>
                </a:lnTo>
                <a:lnTo>
                  <a:pt x="15512" y="948"/>
                </a:lnTo>
                <a:lnTo>
                  <a:pt x="15520" y="951"/>
                </a:lnTo>
                <a:lnTo>
                  <a:pt x="15529" y="953"/>
                </a:lnTo>
                <a:lnTo>
                  <a:pt x="15537" y="955"/>
                </a:lnTo>
                <a:lnTo>
                  <a:pt x="15546" y="956"/>
                </a:lnTo>
                <a:lnTo>
                  <a:pt x="15556" y="956"/>
                </a:lnTo>
                <a:lnTo>
                  <a:pt x="15565" y="956"/>
                </a:lnTo>
                <a:lnTo>
                  <a:pt x="15574" y="955"/>
                </a:lnTo>
                <a:lnTo>
                  <a:pt x="15585" y="953"/>
                </a:lnTo>
                <a:lnTo>
                  <a:pt x="15594" y="951"/>
                </a:lnTo>
                <a:lnTo>
                  <a:pt x="15603" y="948"/>
                </a:lnTo>
                <a:lnTo>
                  <a:pt x="15611" y="945"/>
                </a:lnTo>
                <a:lnTo>
                  <a:pt x="15620" y="941"/>
                </a:lnTo>
                <a:lnTo>
                  <a:pt x="15629" y="936"/>
                </a:lnTo>
                <a:lnTo>
                  <a:pt x="15637" y="931"/>
                </a:lnTo>
                <a:lnTo>
                  <a:pt x="15644" y="925"/>
                </a:lnTo>
                <a:lnTo>
                  <a:pt x="15651" y="919"/>
                </a:lnTo>
                <a:lnTo>
                  <a:pt x="15657" y="913"/>
                </a:lnTo>
                <a:lnTo>
                  <a:pt x="15663" y="906"/>
                </a:lnTo>
                <a:lnTo>
                  <a:pt x="15668" y="899"/>
                </a:lnTo>
                <a:lnTo>
                  <a:pt x="15672" y="891"/>
                </a:lnTo>
                <a:lnTo>
                  <a:pt x="15676" y="883"/>
                </a:lnTo>
                <a:lnTo>
                  <a:pt x="15679" y="874"/>
                </a:lnTo>
                <a:lnTo>
                  <a:pt x="15682" y="864"/>
                </a:lnTo>
                <a:lnTo>
                  <a:pt x="15685" y="853"/>
                </a:lnTo>
                <a:lnTo>
                  <a:pt x="15687" y="841"/>
                </a:lnTo>
                <a:lnTo>
                  <a:pt x="15689" y="814"/>
                </a:lnTo>
                <a:lnTo>
                  <a:pt x="15690" y="784"/>
                </a:lnTo>
                <a:lnTo>
                  <a:pt x="15690" y="513"/>
                </a:lnTo>
                <a:lnTo>
                  <a:pt x="15776" y="513"/>
                </a:lnTo>
                <a:lnTo>
                  <a:pt x="15776" y="1019"/>
                </a:lnTo>
                <a:lnTo>
                  <a:pt x="15699" y="1019"/>
                </a:lnTo>
                <a:close/>
                <a:moveTo>
                  <a:pt x="16068" y="943"/>
                </a:moveTo>
                <a:lnTo>
                  <a:pt x="16080" y="1018"/>
                </a:lnTo>
                <a:lnTo>
                  <a:pt x="16062" y="1022"/>
                </a:lnTo>
                <a:lnTo>
                  <a:pt x="16046" y="1024"/>
                </a:lnTo>
                <a:lnTo>
                  <a:pt x="16030" y="1025"/>
                </a:lnTo>
                <a:lnTo>
                  <a:pt x="16016" y="1026"/>
                </a:lnTo>
                <a:lnTo>
                  <a:pt x="16004" y="1026"/>
                </a:lnTo>
                <a:lnTo>
                  <a:pt x="15994" y="1025"/>
                </a:lnTo>
                <a:lnTo>
                  <a:pt x="15984" y="1024"/>
                </a:lnTo>
                <a:lnTo>
                  <a:pt x="15973" y="1022"/>
                </a:lnTo>
                <a:lnTo>
                  <a:pt x="15965" y="1020"/>
                </a:lnTo>
                <a:lnTo>
                  <a:pt x="15957" y="1018"/>
                </a:lnTo>
                <a:lnTo>
                  <a:pt x="15949" y="1015"/>
                </a:lnTo>
                <a:lnTo>
                  <a:pt x="15942" y="1011"/>
                </a:lnTo>
                <a:lnTo>
                  <a:pt x="15936" y="1007"/>
                </a:lnTo>
                <a:lnTo>
                  <a:pt x="15931" y="1003"/>
                </a:lnTo>
                <a:lnTo>
                  <a:pt x="15925" y="999"/>
                </a:lnTo>
                <a:lnTo>
                  <a:pt x="15921" y="994"/>
                </a:lnTo>
                <a:lnTo>
                  <a:pt x="15916" y="989"/>
                </a:lnTo>
                <a:lnTo>
                  <a:pt x="15913" y="984"/>
                </a:lnTo>
                <a:lnTo>
                  <a:pt x="15909" y="978"/>
                </a:lnTo>
                <a:lnTo>
                  <a:pt x="15906" y="972"/>
                </a:lnTo>
                <a:lnTo>
                  <a:pt x="15904" y="966"/>
                </a:lnTo>
                <a:lnTo>
                  <a:pt x="15902" y="957"/>
                </a:lnTo>
                <a:lnTo>
                  <a:pt x="15900" y="947"/>
                </a:lnTo>
                <a:lnTo>
                  <a:pt x="15899" y="935"/>
                </a:lnTo>
                <a:lnTo>
                  <a:pt x="15897" y="906"/>
                </a:lnTo>
                <a:lnTo>
                  <a:pt x="15896" y="871"/>
                </a:lnTo>
                <a:lnTo>
                  <a:pt x="15896" y="579"/>
                </a:lnTo>
                <a:lnTo>
                  <a:pt x="15833" y="579"/>
                </a:lnTo>
                <a:lnTo>
                  <a:pt x="15833" y="513"/>
                </a:lnTo>
                <a:lnTo>
                  <a:pt x="15896" y="513"/>
                </a:lnTo>
                <a:lnTo>
                  <a:pt x="15896" y="388"/>
                </a:lnTo>
                <a:lnTo>
                  <a:pt x="15983" y="337"/>
                </a:lnTo>
                <a:lnTo>
                  <a:pt x="15983" y="513"/>
                </a:lnTo>
                <a:lnTo>
                  <a:pt x="16068" y="513"/>
                </a:lnTo>
                <a:lnTo>
                  <a:pt x="16068" y="579"/>
                </a:lnTo>
                <a:lnTo>
                  <a:pt x="15983" y="579"/>
                </a:lnTo>
                <a:lnTo>
                  <a:pt x="15983" y="876"/>
                </a:lnTo>
                <a:lnTo>
                  <a:pt x="15983" y="893"/>
                </a:lnTo>
                <a:lnTo>
                  <a:pt x="15984" y="906"/>
                </a:lnTo>
                <a:lnTo>
                  <a:pt x="15985" y="916"/>
                </a:lnTo>
                <a:lnTo>
                  <a:pt x="15987" y="923"/>
                </a:lnTo>
                <a:lnTo>
                  <a:pt x="15990" y="928"/>
                </a:lnTo>
                <a:lnTo>
                  <a:pt x="15993" y="933"/>
                </a:lnTo>
                <a:lnTo>
                  <a:pt x="15997" y="937"/>
                </a:lnTo>
                <a:lnTo>
                  <a:pt x="16002" y="940"/>
                </a:lnTo>
                <a:lnTo>
                  <a:pt x="16007" y="943"/>
                </a:lnTo>
                <a:lnTo>
                  <a:pt x="16014" y="945"/>
                </a:lnTo>
                <a:lnTo>
                  <a:pt x="16022" y="946"/>
                </a:lnTo>
                <a:lnTo>
                  <a:pt x="16031" y="946"/>
                </a:lnTo>
                <a:lnTo>
                  <a:pt x="16039" y="946"/>
                </a:lnTo>
                <a:lnTo>
                  <a:pt x="16047" y="945"/>
                </a:lnTo>
                <a:lnTo>
                  <a:pt x="16057" y="944"/>
                </a:lnTo>
                <a:lnTo>
                  <a:pt x="16068" y="943"/>
                </a:lnTo>
                <a:close/>
                <a:moveTo>
                  <a:pt x="5119" y="1721"/>
                </a:moveTo>
                <a:lnTo>
                  <a:pt x="5213" y="1744"/>
                </a:lnTo>
                <a:lnTo>
                  <a:pt x="5205" y="1772"/>
                </a:lnTo>
                <a:lnTo>
                  <a:pt x="5195" y="1797"/>
                </a:lnTo>
                <a:lnTo>
                  <a:pt x="5190" y="1810"/>
                </a:lnTo>
                <a:lnTo>
                  <a:pt x="5185" y="1822"/>
                </a:lnTo>
                <a:lnTo>
                  <a:pt x="5179" y="1833"/>
                </a:lnTo>
                <a:lnTo>
                  <a:pt x="5172" y="1844"/>
                </a:lnTo>
                <a:lnTo>
                  <a:pt x="5166" y="1855"/>
                </a:lnTo>
                <a:lnTo>
                  <a:pt x="5159" y="1865"/>
                </a:lnTo>
                <a:lnTo>
                  <a:pt x="5151" y="1875"/>
                </a:lnTo>
                <a:lnTo>
                  <a:pt x="5143" y="1884"/>
                </a:lnTo>
                <a:lnTo>
                  <a:pt x="5135" y="1893"/>
                </a:lnTo>
                <a:lnTo>
                  <a:pt x="5127" y="1901"/>
                </a:lnTo>
                <a:lnTo>
                  <a:pt x="5117" y="1909"/>
                </a:lnTo>
                <a:lnTo>
                  <a:pt x="5108" y="1917"/>
                </a:lnTo>
                <a:lnTo>
                  <a:pt x="5098" y="1924"/>
                </a:lnTo>
                <a:lnTo>
                  <a:pt x="5088" y="1931"/>
                </a:lnTo>
                <a:lnTo>
                  <a:pt x="5078" y="1937"/>
                </a:lnTo>
                <a:lnTo>
                  <a:pt x="5068" y="1943"/>
                </a:lnTo>
                <a:lnTo>
                  <a:pt x="5057" y="1949"/>
                </a:lnTo>
                <a:lnTo>
                  <a:pt x="5047" y="1953"/>
                </a:lnTo>
                <a:lnTo>
                  <a:pt x="5035" y="1958"/>
                </a:lnTo>
                <a:lnTo>
                  <a:pt x="5024" y="1962"/>
                </a:lnTo>
                <a:lnTo>
                  <a:pt x="5013" y="1965"/>
                </a:lnTo>
                <a:lnTo>
                  <a:pt x="5001" y="1968"/>
                </a:lnTo>
                <a:lnTo>
                  <a:pt x="4988" y="1971"/>
                </a:lnTo>
                <a:lnTo>
                  <a:pt x="4976" y="1973"/>
                </a:lnTo>
                <a:lnTo>
                  <a:pt x="4950" y="1976"/>
                </a:lnTo>
                <a:lnTo>
                  <a:pt x="4923" y="1977"/>
                </a:lnTo>
                <a:lnTo>
                  <a:pt x="4895" y="1976"/>
                </a:lnTo>
                <a:lnTo>
                  <a:pt x="4869" y="1974"/>
                </a:lnTo>
                <a:lnTo>
                  <a:pt x="4844" y="1970"/>
                </a:lnTo>
                <a:lnTo>
                  <a:pt x="4821" y="1965"/>
                </a:lnTo>
                <a:lnTo>
                  <a:pt x="4799" y="1959"/>
                </a:lnTo>
                <a:lnTo>
                  <a:pt x="4778" y="1951"/>
                </a:lnTo>
                <a:lnTo>
                  <a:pt x="4758" y="1942"/>
                </a:lnTo>
                <a:lnTo>
                  <a:pt x="4740" y="1931"/>
                </a:lnTo>
                <a:lnTo>
                  <a:pt x="4722" y="1919"/>
                </a:lnTo>
                <a:lnTo>
                  <a:pt x="4706" y="1905"/>
                </a:lnTo>
                <a:lnTo>
                  <a:pt x="4691" y="1891"/>
                </a:lnTo>
                <a:lnTo>
                  <a:pt x="4677" y="1875"/>
                </a:lnTo>
                <a:lnTo>
                  <a:pt x="4664" y="1858"/>
                </a:lnTo>
                <a:lnTo>
                  <a:pt x="4652" y="1839"/>
                </a:lnTo>
                <a:lnTo>
                  <a:pt x="4641" y="1819"/>
                </a:lnTo>
                <a:lnTo>
                  <a:pt x="4632" y="1798"/>
                </a:lnTo>
                <a:lnTo>
                  <a:pt x="4623" y="1776"/>
                </a:lnTo>
                <a:lnTo>
                  <a:pt x="4616" y="1754"/>
                </a:lnTo>
                <a:lnTo>
                  <a:pt x="4609" y="1731"/>
                </a:lnTo>
                <a:lnTo>
                  <a:pt x="4604" y="1708"/>
                </a:lnTo>
                <a:lnTo>
                  <a:pt x="4600" y="1685"/>
                </a:lnTo>
                <a:lnTo>
                  <a:pt x="4597" y="1661"/>
                </a:lnTo>
                <a:lnTo>
                  <a:pt x="4595" y="1636"/>
                </a:lnTo>
                <a:lnTo>
                  <a:pt x="4595" y="1612"/>
                </a:lnTo>
                <a:lnTo>
                  <a:pt x="4596" y="1584"/>
                </a:lnTo>
                <a:lnTo>
                  <a:pt x="4597" y="1558"/>
                </a:lnTo>
                <a:lnTo>
                  <a:pt x="4601" y="1533"/>
                </a:lnTo>
                <a:lnTo>
                  <a:pt x="4605" y="1509"/>
                </a:lnTo>
                <a:lnTo>
                  <a:pt x="4611" y="1486"/>
                </a:lnTo>
                <a:lnTo>
                  <a:pt x="4618" y="1463"/>
                </a:lnTo>
                <a:lnTo>
                  <a:pt x="4627" y="1442"/>
                </a:lnTo>
                <a:lnTo>
                  <a:pt x="4636" y="1421"/>
                </a:lnTo>
                <a:lnTo>
                  <a:pt x="4647" y="1401"/>
                </a:lnTo>
                <a:lnTo>
                  <a:pt x="4659" y="1383"/>
                </a:lnTo>
                <a:lnTo>
                  <a:pt x="4673" y="1366"/>
                </a:lnTo>
                <a:lnTo>
                  <a:pt x="4687" y="1350"/>
                </a:lnTo>
                <a:lnTo>
                  <a:pt x="4702" y="1335"/>
                </a:lnTo>
                <a:lnTo>
                  <a:pt x="4718" y="1321"/>
                </a:lnTo>
                <a:lnTo>
                  <a:pt x="4737" y="1309"/>
                </a:lnTo>
                <a:lnTo>
                  <a:pt x="4756" y="1298"/>
                </a:lnTo>
                <a:lnTo>
                  <a:pt x="4775" y="1288"/>
                </a:lnTo>
                <a:lnTo>
                  <a:pt x="4795" y="1280"/>
                </a:lnTo>
                <a:lnTo>
                  <a:pt x="4815" y="1272"/>
                </a:lnTo>
                <a:lnTo>
                  <a:pt x="4836" y="1266"/>
                </a:lnTo>
                <a:lnTo>
                  <a:pt x="4857" y="1262"/>
                </a:lnTo>
                <a:lnTo>
                  <a:pt x="4879" y="1259"/>
                </a:lnTo>
                <a:lnTo>
                  <a:pt x="4902" y="1257"/>
                </a:lnTo>
                <a:lnTo>
                  <a:pt x="4925" y="1256"/>
                </a:lnTo>
                <a:lnTo>
                  <a:pt x="4951" y="1257"/>
                </a:lnTo>
                <a:lnTo>
                  <a:pt x="4975" y="1259"/>
                </a:lnTo>
                <a:lnTo>
                  <a:pt x="4999" y="1263"/>
                </a:lnTo>
                <a:lnTo>
                  <a:pt x="5021" y="1269"/>
                </a:lnTo>
                <a:lnTo>
                  <a:pt x="5043" y="1277"/>
                </a:lnTo>
                <a:lnTo>
                  <a:pt x="5063" y="1286"/>
                </a:lnTo>
                <a:lnTo>
                  <a:pt x="5083" y="1297"/>
                </a:lnTo>
                <a:lnTo>
                  <a:pt x="5101" y="1309"/>
                </a:lnTo>
                <a:lnTo>
                  <a:pt x="5118" y="1323"/>
                </a:lnTo>
                <a:lnTo>
                  <a:pt x="5135" y="1338"/>
                </a:lnTo>
                <a:lnTo>
                  <a:pt x="5149" y="1355"/>
                </a:lnTo>
                <a:lnTo>
                  <a:pt x="5162" y="1373"/>
                </a:lnTo>
                <a:lnTo>
                  <a:pt x="5174" y="1392"/>
                </a:lnTo>
                <a:lnTo>
                  <a:pt x="5184" y="1413"/>
                </a:lnTo>
                <a:lnTo>
                  <a:pt x="5193" y="1435"/>
                </a:lnTo>
                <a:lnTo>
                  <a:pt x="5201" y="1459"/>
                </a:lnTo>
                <a:lnTo>
                  <a:pt x="5110" y="1480"/>
                </a:lnTo>
                <a:lnTo>
                  <a:pt x="5103" y="1462"/>
                </a:lnTo>
                <a:lnTo>
                  <a:pt x="5096" y="1445"/>
                </a:lnTo>
                <a:lnTo>
                  <a:pt x="5088" y="1429"/>
                </a:lnTo>
                <a:lnTo>
                  <a:pt x="5080" y="1414"/>
                </a:lnTo>
                <a:lnTo>
                  <a:pt x="5071" y="1401"/>
                </a:lnTo>
                <a:lnTo>
                  <a:pt x="5061" y="1389"/>
                </a:lnTo>
                <a:lnTo>
                  <a:pt x="5051" y="1379"/>
                </a:lnTo>
                <a:lnTo>
                  <a:pt x="5039" y="1369"/>
                </a:lnTo>
                <a:lnTo>
                  <a:pt x="5028" y="1361"/>
                </a:lnTo>
                <a:lnTo>
                  <a:pt x="5015" y="1354"/>
                </a:lnTo>
                <a:lnTo>
                  <a:pt x="5002" y="1348"/>
                </a:lnTo>
                <a:lnTo>
                  <a:pt x="4987" y="1343"/>
                </a:lnTo>
                <a:lnTo>
                  <a:pt x="4973" y="1340"/>
                </a:lnTo>
                <a:lnTo>
                  <a:pt x="4957" y="1337"/>
                </a:lnTo>
                <a:lnTo>
                  <a:pt x="4941" y="1335"/>
                </a:lnTo>
                <a:lnTo>
                  <a:pt x="4923" y="1335"/>
                </a:lnTo>
                <a:lnTo>
                  <a:pt x="4903" y="1335"/>
                </a:lnTo>
                <a:lnTo>
                  <a:pt x="4884" y="1337"/>
                </a:lnTo>
                <a:lnTo>
                  <a:pt x="4866" y="1340"/>
                </a:lnTo>
                <a:lnTo>
                  <a:pt x="4849" y="1344"/>
                </a:lnTo>
                <a:lnTo>
                  <a:pt x="4833" y="1350"/>
                </a:lnTo>
                <a:lnTo>
                  <a:pt x="4817" y="1356"/>
                </a:lnTo>
                <a:lnTo>
                  <a:pt x="4803" y="1364"/>
                </a:lnTo>
                <a:lnTo>
                  <a:pt x="4789" y="1373"/>
                </a:lnTo>
                <a:lnTo>
                  <a:pt x="4776" y="1383"/>
                </a:lnTo>
                <a:lnTo>
                  <a:pt x="4764" y="1394"/>
                </a:lnTo>
                <a:lnTo>
                  <a:pt x="4753" y="1406"/>
                </a:lnTo>
                <a:lnTo>
                  <a:pt x="4743" y="1418"/>
                </a:lnTo>
                <a:lnTo>
                  <a:pt x="4734" y="1432"/>
                </a:lnTo>
                <a:lnTo>
                  <a:pt x="4726" y="1446"/>
                </a:lnTo>
                <a:lnTo>
                  <a:pt x="4718" y="1461"/>
                </a:lnTo>
                <a:lnTo>
                  <a:pt x="4712" y="1476"/>
                </a:lnTo>
                <a:lnTo>
                  <a:pt x="4707" y="1493"/>
                </a:lnTo>
                <a:lnTo>
                  <a:pt x="4703" y="1509"/>
                </a:lnTo>
                <a:lnTo>
                  <a:pt x="4699" y="1526"/>
                </a:lnTo>
                <a:lnTo>
                  <a:pt x="4696" y="1542"/>
                </a:lnTo>
                <a:lnTo>
                  <a:pt x="4693" y="1559"/>
                </a:lnTo>
                <a:lnTo>
                  <a:pt x="4692" y="1576"/>
                </a:lnTo>
                <a:lnTo>
                  <a:pt x="4691" y="1593"/>
                </a:lnTo>
                <a:lnTo>
                  <a:pt x="4690" y="1611"/>
                </a:lnTo>
                <a:lnTo>
                  <a:pt x="4691" y="1633"/>
                </a:lnTo>
                <a:lnTo>
                  <a:pt x="4692" y="1654"/>
                </a:lnTo>
                <a:lnTo>
                  <a:pt x="4694" y="1675"/>
                </a:lnTo>
                <a:lnTo>
                  <a:pt x="4697" y="1694"/>
                </a:lnTo>
                <a:lnTo>
                  <a:pt x="4700" y="1713"/>
                </a:lnTo>
                <a:lnTo>
                  <a:pt x="4705" y="1732"/>
                </a:lnTo>
                <a:lnTo>
                  <a:pt x="4710" y="1749"/>
                </a:lnTo>
                <a:lnTo>
                  <a:pt x="4716" y="1766"/>
                </a:lnTo>
                <a:lnTo>
                  <a:pt x="4724" y="1782"/>
                </a:lnTo>
                <a:lnTo>
                  <a:pt x="4732" y="1797"/>
                </a:lnTo>
                <a:lnTo>
                  <a:pt x="4740" y="1811"/>
                </a:lnTo>
                <a:lnTo>
                  <a:pt x="4750" y="1824"/>
                </a:lnTo>
                <a:lnTo>
                  <a:pt x="4760" y="1836"/>
                </a:lnTo>
                <a:lnTo>
                  <a:pt x="4772" y="1847"/>
                </a:lnTo>
                <a:lnTo>
                  <a:pt x="4784" y="1856"/>
                </a:lnTo>
                <a:lnTo>
                  <a:pt x="4797" y="1865"/>
                </a:lnTo>
                <a:lnTo>
                  <a:pt x="4811" y="1873"/>
                </a:lnTo>
                <a:lnTo>
                  <a:pt x="4825" y="1880"/>
                </a:lnTo>
                <a:lnTo>
                  <a:pt x="4839" y="1885"/>
                </a:lnTo>
                <a:lnTo>
                  <a:pt x="4854" y="1890"/>
                </a:lnTo>
                <a:lnTo>
                  <a:pt x="4869" y="1893"/>
                </a:lnTo>
                <a:lnTo>
                  <a:pt x="4884" y="1896"/>
                </a:lnTo>
                <a:lnTo>
                  <a:pt x="4899" y="1897"/>
                </a:lnTo>
                <a:lnTo>
                  <a:pt x="4915" y="1898"/>
                </a:lnTo>
                <a:lnTo>
                  <a:pt x="4935" y="1897"/>
                </a:lnTo>
                <a:lnTo>
                  <a:pt x="4953" y="1895"/>
                </a:lnTo>
                <a:lnTo>
                  <a:pt x="4971" y="1892"/>
                </a:lnTo>
                <a:lnTo>
                  <a:pt x="4987" y="1887"/>
                </a:lnTo>
                <a:lnTo>
                  <a:pt x="5003" y="1881"/>
                </a:lnTo>
                <a:lnTo>
                  <a:pt x="5019" y="1873"/>
                </a:lnTo>
                <a:lnTo>
                  <a:pt x="5033" y="1864"/>
                </a:lnTo>
                <a:lnTo>
                  <a:pt x="5047" y="1853"/>
                </a:lnTo>
                <a:lnTo>
                  <a:pt x="5060" y="1842"/>
                </a:lnTo>
                <a:lnTo>
                  <a:pt x="5071" y="1828"/>
                </a:lnTo>
                <a:lnTo>
                  <a:pt x="5082" y="1814"/>
                </a:lnTo>
                <a:lnTo>
                  <a:pt x="5092" y="1798"/>
                </a:lnTo>
                <a:lnTo>
                  <a:pt x="5100" y="1781"/>
                </a:lnTo>
                <a:lnTo>
                  <a:pt x="5108" y="1762"/>
                </a:lnTo>
                <a:lnTo>
                  <a:pt x="5114" y="1742"/>
                </a:lnTo>
                <a:lnTo>
                  <a:pt x="5119" y="1721"/>
                </a:lnTo>
                <a:close/>
                <a:moveTo>
                  <a:pt x="4921" y="1172"/>
                </a:moveTo>
                <a:lnTo>
                  <a:pt x="4975" y="1091"/>
                </a:lnTo>
                <a:lnTo>
                  <a:pt x="5072" y="1091"/>
                </a:lnTo>
                <a:lnTo>
                  <a:pt x="4964" y="1225"/>
                </a:lnTo>
                <a:lnTo>
                  <a:pt x="4872" y="1225"/>
                </a:lnTo>
                <a:lnTo>
                  <a:pt x="4771" y="1091"/>
                </a:lnTo>
                <a:lnTo>
                  <a:pt x="4868" y="1091"/>
                </a:lnTo>
                <a:lnTo>
                  <a:pt x="4921" y="1172"/>
                </a:lnTo>
                <a:close/>
                <a:moveTo>
                  <a:pt x="5633" y="1802"/>
                </a:moveTo>
                <a:lnTo>
                  <a:pt x="5721" y="1813"/>
                </a:lnTo>
                <a:lnTo>
                  <a:pt x="5716" y="1832"/>
                </a:lnTo>
                <a:lnTo>
                  <a:pt x="5709" y="1850"/>
                </a:lnTo>
                <a:lnTo>
                  <a:pt x="5701" y="1866"/>
                </a:lnTo>
                <a:lnTo>
                  <a:pt x="5692" y="1882"/>
                </a:lnTo>
                <a:lnTo>
                  <a:pt x="5681" y="1896"/>
                </a:lnTo>
                <a:lnTo>
                  <a:pt x="5670" y="1910"/>
                </a:lnTo>
                <a:lnTo>
                  <a:pt x="5658" y="1922"/>
                </a:lnTo>
                <a:lnTo>
                  <a:pt x="5644" y="1933"/>
                </a:lnTo>
                <a:lnTo>
                  <a:pt x="5630" y="1943"/>
                </a:lnTo>
                <a:lnTo>
                  <a:pt x="5614" y="1952"/>
                </a:lnTo>
                <a:lnTo>
                  <a:pt x="5597" y="1959"/>
                </a:lnTo>
                <a:lnTo>
                  <a:pt x="5580" y="1965"/>
                </a:lnTo>
                <a:lnTo>
                  <a:pt x="5561" y="1970"/>
                </a:lnTo>
                <a:lnTo>
                  <a:pt x="5542" y="1973"/>
                </a:lnTo>
                <a:lnTo>
                  <a:pt x="5520" y="1975"/>
                </a:lnTo>
                <a:lnTo>
                  <a:pt x="5499" y="1976"/>
                </a:lnTo>
                <a:lnTo>
                  <a:pt x="5485" y="1976"/>
                </a:lnTo>
                <a:lnTo>
                  <a:pt x="5472" y="1975"/>
                </a:lnTo>
                <a:lnTo>
                  <a:pt x="5459" y="1973"/>
                </a:lnTo>
                <a:lnTo>
                  <a:pt x="5447" y="1972"/>
                </a:lnTo>
                <a:lnTo>
                  <a:pt x="5434" y="1969"/>
                </a:lnTo>
                <a:lnTo>
                  <a:pt x="5423" y="1966"/>
                </a:lnTo>
                <a:lnTo>
                  <a:pt x="5411" y="1963"/>
                </a:lnTo>
                <a:lnTo>
                  <a:pt x="5400" y="1959"/>
                </a:lnTo>
                <a:lnTo>
                  <a:pt x="5389" y="1954"/>
                </a:lnTo>
                <a:lnTo>
                  <a:pt x="5379" y="1949"/>
                </a:lnTo>
                <a:lnTo>
                  <a:pt x="5369" y="1944"/>
                </a:lnTo>
                <a:lnTo>
                  <a:pt x="5359" y="1937"/>
                </a:lnTo>
                <a:lnTo>
                  <a:pt x="5350" y="1931"/>
                </a:lnTo>
                <a:lnTo>
                  <a:pt x="5341" y="1924"/>
                </a:lnTo>
                <a:lnTo>
                  <a:pt x="5332" y="1916"/>
                </a:lnTo>
                <a:lnTo>
                  <a:pt x="5323" y="1908"/>
                </a:lnTo>
                <a:lnTo>
                  <a:pt x="5315" y="1899"/>
                </a:lnTo>
                <a:lnTo>
                  <a:pt x="5308" y="1890"/>
                </a:lnTo>
                <a:lnTo>
                  <a:pt x="5301" y="1880"/>
                </a:lnTo>
                <a:lnTo>
                  <a:pt x="5295" y="1870"/>
                </a:lnTo>
                <a:lnTo>
                  <a:pt x="5289" y="1860"/>
                </a:lnTo>
                <a:lnTo>
                  <a:pt x="5283" y="1849"/>
                </a:lnTo>
                <a:lnTo>
                  <a:pt x="5279" y="1838"/>
                </a:lnTo>
                <a:lnTo>
                  <a:pt x="5274" y="1826"/>
                </a:lnTo>
                <a:lnTo>
                  <a:pt x="5271" y="1814"/>
                </a:lnTo>
                <a:lnTo>
                  <a:pt x="5267" y="1801"/>
                </a:lnTo>
                <a:lnTo>
                  <a:pt x="5264" y="1788"/>
                </a:lnTo>
                <a:lnTo>
                  <a:pt x="5262" y="1775"/>
                </a:lnTo>
                <a:lnTo>
                  <a:pt x="5260" y="1761"/>
                </a:lnTo>
                <a:lnTo>
                  <a:pt x="5259" y="1747"/>
                </a:lnTo>
                <a:lnTo>
                  <a:pt x="5258" y="1732"/>
                </a:lnTo>
                <a:lnTo>
                  <a:pt x="5258" y="1717"/>
                </a:lnTo>
                <a:lnTo>
                  <a:pt x="5258" y="1701"/>
                </a:lnTo>
                <a:lnTo>
                  <a:pt x="5259" y="1686"/>
                </a:lnTo>
                <a:lnTo>
                  <a:pt x="5260" y="1671"/>
                </a:lnTo>
                <a:lnTo>
                  <a:pt x="5262" y="1657"/>
                </a:lnTo>
                <a:lnTo>
                  <a:pt x="5265" y="1643"/>
                </a:lnTo>
                <a:lnTo>
                  <a:pt x="5267" y="1630"/>
                </a:lnTo>
                <a:lnTo>
                  <a:pt x="5271" y="1617"/>
                </a:lnTo>
                <a:lnTo>
                  <a:pt x="5274" y="1604"/>
                </a:lnTo>
                <a:lnTo>
                  <a:pt x="5279" y="1591"/>
                </a:lnTo>
                <a:lnTo>
                  <a:pt x="5284" y="1579"/>
                </a:lnTo>
                <a:lnTo>
                  <a:pt x="5289" y="1568"/>
                </a:lnTo>
                <a:lnTo>
                  <a:pt x="5295" y="1557"/>
                </a:lnTo>
                <a:lnTo>
                  <a:pt x="5301" y="1547"/>
                </a:lnTo>
                <a:lnTo>
                  <a:pt x="5308" y="1537"/>
                </a:lnTo>
                <a:lnTo>
                  <a:pt x="5316" y="1528"/>
                </a:lnTo>
                <a:lnTo>
                  <a:pt x="5323" y="1519"/>
                </a:lnTo>
                <a:lnTo>
                  <a:pt x="5333" y="1510"/>
                </a:lnTo>
                <a:lnTo>
                  <a:pt x="5341" y="1502"/>
                </a:lnTo>
                <a:lnTo>
                  <a:pt x="5350" y="1495"/>
                </a:lnTo>
                <a:lnTo>
                  <a:pt x="5360" y="1488"/>
                </a:lnTo>
                <a:lnTo>
                  <a:pt x="5369" y="1482"/>
                </a:lnTo>
                <a:lnTo>
                  <a:pt x="5379" y="1476"/>
                </a:lnTo>
                <a:lnTo>
                  <a:pt x="5389" y="1471"/>
                </a:lnTo>
                <a:lnTo>
                  <a:pt x="5400" y="1466"/>
                </a:lnTo>
                <a:lnTo>
                  <a:pt x="5410" y="1462"/>
                </a:lnTo>
                <a:lnTo>
                  <a:pt x="5421" y="1458"/>
                </a:lnTo>
                <a:lnTo>
                  <a:pt x="5433" y="1455"/>
                </a:lnTo>
                <a:lnTo>
                  <a:pt x="5445" y="1453"/>
                </a:lnTo>
                <a:lnTo>
                  <a:pt x="5456" y="1451"/>
                </a:lnTo>
                <a:lnTo>
                  <a:pt x="5469" y="1450"/>
                </a:lnTo>
                <a:lnTo>
                  <a:pt x="5481" y="1449"/>
                </a:lnTo>
                <a:lnTo>
                  <a:pt x="5494" y="1449"/>
                </a:lnTo>
                <a:lnTo>
                  <a:pt x="5507" y="1449"/>
                </a:lnTo>
                <a:lnTo>
                  <a:pt x="5519" y="1450"/>
                </a:lnTo>
                <a:lnTo>
                  <a:pt x="5532" y="1451"/>
                </a:lnTo>
                <a:lnTo>
                  <a:pt x="5543" y="1453"/>
                </a:lnTo>
                <a:lnTo>
                  <a:pt x="5555" y="1455"/>
                </a:lnTo>
                <a:lnTo>
                  <a:pt x="5566" y="1458"/>
                </a:lnTo>
                <a:lnTo>
                  <a:pt x="5577" y="1462"/>
                </a:lnTo>
                <a:lnTo>
                  <a:pt x="5587" y="1466"/>
                </a:lnTo>
                <a:lnTo>
                  <a:pt x="5597" y="1470"/>
                </a:lnTo>
                <a:lnTo>
                  <a:pt x="5607" y="1475"/>
                </a:lnTo>
                <a:lnTo>
                  <a:pt x="5617" y="1481"/>
                </a:lnTo>
                <a:lnTo>
                  <a:pt x="5626" y="1487"/>
                </a:lnTo>
                <a:lnTo>
                  <a:pt x="5635" y="1494"/>
                </a:lnTo>
                <a:lnTo>
                  <a:pt x="5644" y="1501"/>
                </a:lnTo>
                <a:lnTo>
                  <a:pt x="5652" y="1509"/>
                </a:lnTo>
                <a:lnTo>
                  <a:pt x="5660" y="1517"/>
                </a:lnTo>
                <a:lnTo>
                  <a:pt x="5668" y="1526"/>
                </a:lnTo>
                <a:lnTo>
                  <a:pt x="5675" y="1535"/>
                </a:lnTo>
                <a:lnTo>
                  <a:pt x="5682" y="1545"/>
                </a:lnTo>
                <a:lnTo>
                  <a:pt x="5688" y="1555"/>
                </a:lnTo>
                <a:lnTo>
                  <a:pt x="5694" y="1566"/>
                </a:lnTo>
                <a:lnTo>
                  <a:pt x="5699" y="1577"/>
                </a:lnTo>
                <a:lnTo>
                  <a:pt x="5704" y="1588"/>
                </a:lnTo>
                <a:lnTo>
                  <a:pt x="5708" y="1600"/>
                </a:lnTo>
                <a:lnTo>
                  <a:pt x="5712" y="1613"/>
                </a:lnTo>
                <a:lnTo>
                  <a:pt x="5715" y="1626"/>
                </a:lnTo>
                <a:lnTo>
                  <a:pt x="5718" y="1639"/>
                </a:lnTo>
                <a:lnTo>
                  <a:pt x="5720" y="1653"/>
                </a:lnTo>
                <a:lnTo>
                  <a:pt x="5722" y="1667"/>
                </a:lnTo>
                <a:lnTo>
                  <a:pt x="5723" y="1682"/>
                </a:lnTo>
                <a:lnTo>
                  <a:pt x="5724" y="1696"/>
                </a:lnTo>
                <a:lnTo>
                  <a:pt x="5724" y="1712"/>
                </a:lnTo>
                <a:lnTo>
                  <a:pt x="5724" y="1721"/>
                </a:lnTo>
                <a:lnTo>
                  <a:pt x="5724" y="1735"/>
                </a:lnTo>
                <a:lnTo>
                  <a:pt x="5347" y="1735"/>
                </a:lnTo>
                <a:lnTo>
                  <a:pt x="5348" y="1755"/>
                </a:lnTo>
                <a:lnTo>
                  <a:pt x="5351" y="1774"/>
                </a:lnTo>
                <a:lnTo>
                  <a:pt x="5356" y="1791"/>
                </a:lnTo>
                <a:lnTo>
                  <a:pt x="5361" y="1808"/>
                </a:lnTo>
                <a:lnTo>
                  <a:pt x="5367" y="1823"/>
                </a:lnTo>
                <a:lnTo>
                  <a:pt x="5375" y="1837"/>
                </a:lnTo>
                <a:lnTo>
                  <a:pt x="5384" y="1850"/>
                </a:lnTo>
                <a:lnTo>
                  <a:pt x="5394" y="1862"/>
                </a:lnTo>
                <a:lnTo>
                  <a:pt x="5405" y="1872"/>
                </a:lnTo>
                <a:lnTo>
                  <a:pt x="5416" y="1881"/>
                </a:lnTo>
                <a:lnTo>
                  <a:pt x="5428" y="1888"/>
                </a:lnTo>
                <a:lnTo>
                  <a:pt x="5441" y="1895"/>
                </a:lnTo>
                <a:lnTo>
                  <a:pt x="5455" y="1900"/>
                </a:lnTo>
                <a:lnTo>
                  <a:pt x="5469" y="1903"/>
                </a:lnTo>
                <a:lnTo>
                  <a:pt x="5484" y="1905"/>
                </a:lnTo>
                <a:lnTo>
                  <a:pt x="5499" y="1906"/>
                </a:lnTo>
                <a:lnTo>
                  <a:pt x="5510" y="1905"/>
                </a:lnTo>
                <a:lnTo>
                  <a:pt x="5522" y="1904"/>
                </a:lnTo>
                <a:lnTo>
                  <a:pt x="5533" y="1902"/>
                </a:lnTo>
                <a:lnTo>
                  <a:pt x="5543" y="1900"/>
                </a:lnTo>
                <a:lnTo>
                  <a:pt x="5553" y="1896"/>
                </a:lnTo>
                <a:lnTo>
                  <a:pt x="5563" y="1892"/>
                </a:lnTo>
                <a:lnTo>
                  <a:pt x="5572" y="1887"/>
                </a:lnTo>
                <a:lnTo>
                  <a:pt x="5580" y="1881"/>
                </a:lnTo>
                <a:lnTo>
                  <a:pt x="5588" y="1874"/>
                </a:lnTo>
                <a:lnTo>
                  <a:pt x="5596" y="1867"/>
                </a:lnTo>
                <a:lnTo>
                  <a:pt x="5603" y="1858"/>
                </a:lnTo>
                <a:lnTo>
                  <a:pt x="5610" y="1849"/>
                </a:lnTo>
                <a:lnTo>
                  <a:pt x="5616" y="1838"/>
                </a:lnTo>
                <a:lnTo>
                  <a:pt x="5622" y="1827"/>
                </a:lnTo>
                <a:lnTo>
                  <a:pt x="5628" y="1815"/>
                </a:lnTo>
                <a:lnTo>
                  <a:pt x="5633" y="1802"/>
                </a:lnTo>
                <a:close/>
                <a:moveTo>
                  <a:pt x="5352" y="1665"/>
                </a:moveTo>
                <a:lnTo>
                  <a:pt x="5634" y="1665"/>
                </a:lnTo>
                <a:lnTo>
                  <a:pt x="5632" y="1649"/>
                </a:lnTo>
                <a:lnTo>
                  <a:pt x="5630" y="1635"/>
                </a:lnTo>
                <a:lnTo>
                  <a:pt x="5627" y="1621"/>
                </a:lnTo>
                <a:lnTo>
                  <a:pt x="5623" y="1609"/>
                </a:lnTo>
                <a:lnTo>
                  <a:pt x="5618" y="1596"/>
                </a:lnTo>
                <a:lnTo>
                  <a:pt x="5613" y="1586"/>
                </a:lnTo>
                <a:lnTo>
                  <a:pt x="5608" y="1576"/>
                </a:lnTo>
                <a:lnTo>
                  <a:pt x="5601" y="1568"/>
                </a:lnTo>
                <a:lnTo>
                  <a:pt x="5591" y="1556"/>
                </a:lnTo>
                <a:lnTo>
                  <a:pt x="5580" y="1546"/>
                </a:lnTo>
                <a:lnTo>
                  <a:pt x="5568" y="1538"/>
                </a:lnTo>
                <a:lnTo>
                  <a:pt x="5555" y="1531"/>
                </a:lnTo>
                <a:lnTo>
                  <a:pt x="5541" y="1526"/>
                </a:lnTo>
                <a:lnTo>
                  <a:pt x="5526" y="1522"/>
                </a:lnTo>
                <a:lnTo>
                  <a:pt x="5511" y="1519"/>
                </a:lnTo>
                <a:lnTo>
                  <a:pt x="5495" y="1519"/>
                </a:lnTo>
                <a:lnTo>
                  <a:pt x="5480" y="1519"/>
                </a:lnTo>
                <a:lnTo>
                  <a:pt x="5466" y="1521"/>
                </a:lnTo>
                <a:lnTo>
                  <a:pt x="5453" y="1524"/>
                </a:lnTo>
                <a:lnTo>
                  <a:pt x="5441" y="1528"/>
                </a:lnTo>
                <a:lnTo>
                  <a:pt x="5429" y="1534"/>
                </a:lnTo>
                <a:lnTo>
                  <a:pt x="5417" y="1541"/>
                </a:lnTo>
                <a:lnTo>
                  <a:pt x="5406" y="1549"/>
                </a:lnTo>
                <a:lnTo>
                  <a:pt x="5396" y="1558"/>
                </a:lnTo>
                <a:lnTo>
                  <a:pt x="5386" y="1568"/>
                </a:lnTo>
                <a:lnTo>
                  <a:pt x="5378" y="1579"/>
                </a:lnTo>
                <a:lnTo>
                  <a:pt x="5371" y="1591"/>
                </a:lnTo>
                <a:lnTo>
                  <a:pt x="5365" y="1605"/>
                </a:lnTo>
                <a:lnTo>
                  <a:pt x="5360" y="1619"/>
                </a:lnTo>
                <a:lnTo>
                  <a:pt x="5356" y="1633"/>
                </a:lnTo>
                <a:lnTo>
                  <a:pt x="5353" y="1648"/>
                </a:lnTo>
                <a:lnTo>
                  <a:pt x="5352" y="1665"/>
                </a:lnTo>
                <a:close/>
                <a:moveTo>
                  <a:pt x="5767" y="1814"/>
                </a:moveTo>
                <a:lnTo>
                  <a:pt x="5851" y="1801"/>
                </a:lnTo>
                <a:lnTo>
                  <a:pt x="5853" y="1813"/>
                </a:lnTo>
                <a:lnTo>
                  <a:pt x="5856" y="1825"/>
                </a:lnTo>
                <a:lnTo>
                  <a:pt x="5860" y="1835"/>
                </a:lnTo>
                <a:lnTo>
                  <a:pt x="5865" y="1846"/>
                </a:lnTo>
                <a:lnTo>
                  <a:pt x="5870" y="1855"/>
                </a:lnTo>
                <a:lnTo>
                  <a:pt x="5876" y="1864"/>
                </a:lnTo>
                <a:lnTo>
                  <a:pt x="5883" y="1871"/>
                </a:lnTo>
                <a:lnTo>
                  <a:pt x="5891" y="1879"/>
                </a:lnTo>
                <a:lnTo>
                  <a:pt x="5900" y="1885"/>
                </a:lnTo>
                <a:lnTo>
                  <a:pt x="5909" y="1890"/>
                </a:lnTo>
                <a:lnTo>
                  <a:pt x="5919" y="1895"/>
                </a:lnTo>
                <a:lnTo>
                  <a:pt x="5931" y="1899"/>
                </a:lnTo>
                <a:lnTo>
                  <a:pt x="5943" y="1902"/>
                </a:lnTo>
                <a:lnTo>
                  <a:pt x="5956" y="1904"/>
                </a:lnTo>
                <a:lnTo>
                  <a:pt x="5969" y="1905"/>
                </a:lnTo>
                <a:lnTo>
                  <a:pt x="5983" y="1906"/>
                </a:lnTo>
                <a:lnTo>
                  <a:pt x="5997" y="1905"/>
                </a:lnTo>
                <a:lnTo>
                  <a:pt x="6011" y="1904"/>
                </a:lnTo>
                <a:lnTo>
                  <a:pt x="6023" y="1902"/>
                </a:lnTo>
                <a:lnTo>
                  <a:pt x="6035" y="1900"/>
                </a:lnTo>
                <a:lnTo>
                  <a:pt x="6045" y="1896"/>
                </a:lnTo>
                <a:lnTo>
                  <a:pt x="6055" y="1892"/>
                </a:lnTo>
                <a:lnTo>
                  <a:pt x="6063" y="1887"/>
                </a:lnTo>
                <a:lnTo>
                  <a:pt x="6071" y="1882"/>
                </a:lnTo>
                <a:lnTo>
                  <a:pt x="6078" y="1876"/>
                </a:lnTo>
                <a:lnTo>
                  <a:pt x="6083" y="1869"/>
                </a:lnTo>
                <a:lnTo>
                  <a:pt x="6088" y="1863"/>
                </a:lnTo>
                <a:lnTo>
                  <a:pt x="6092" y="1856"/>
                </a:lnTo>
                <a:lnTo>
                  <a:pt x="6095" y="1849"/>
                </a:lnTo>
                <a:lnTo>
                  <a:pt x="6098" y="1841"/>
                </a:lnTo>
                <a:lnTo>
                  <a:pt x="6099" y="1833"/>
                </a:lnTo>
                <a:lnTo>
                  <a:pt x="6099" y="1825"/>
                </a:lnTo>
                <a:lnTo>
                  <a:pt x="6099" y="1818"/>
                </a:lnTo>
                <a:lnTo>
                  <a:pt x="6098" y="1812"/>
                </a:lnTo>
                <a:lnTo>
                  <a:pt x="6096" y="1806"/>
                </a:lnTo>
                <a:lnTo>
                  <a:pt x="6093" y="1800"/>
                </a:lnTo>
                <a:lnTo>
                  <a:pt x="6089" y="1794"/>
                </a:lnTo>
                <a:lnTo>
                  <a:pt x="6085" y="1789"/>
                </a:lnTo>
                <a:lnTo>
                  <a:pt x="6080" y="1784"/>
                </a:lnTo>
                <a:lnTo>
                  <a:pt x="6074" y="1780"/>
                </a:lnTo>
                <a:lnTo>
                  <a:pt x="6062" y="1774"/>
                </a:lnTo>
                <a:lnTo>
                  <a:pt x="6043" y="1767"/>
                </a:lnTo>
                <a:lnTo>
                  <a:pt x="6018" y="1759"/>
                </a:lnTo>
                <a:lnTo>
                  <a:pt x="5986" y="1751"/>
                </a:lnTo>
                <a:lnTo>
                  <a:pt x="5943" y="1740"/>
                </a:lnTo>
                <a:lnTo>
                  <a:pt x="5906" y="1729"/>
                </a:lnTo>
                <a:lnTo>
                  <a:pt x="5877" y="1719"/>
                </a:lnTo>
                <a:lnTo>
                  <a:pt x="5855" y="1710"/>
                </a:lnTo>
                <a:lnTo>
                  <a:pt x="5846" y="1705"/>
                </a:lnTo>
                <a:lnTo>
                  <a:pt x="5838" y="1701"/>
                </a:lnTo>
                <a:lnTo>
                  <a:pt x="5830" y="1695"/>
                </a:lnTo>
                <a:lnTo>
                  <a:pt x="5823" y="1689"/>
                </a:lnTo>
                <a:lnTo>
                  <a:pt x="5817" y="1683"/>
                </a:lnTo>
                <a:lnTo>
                  <a:pt x="5811" y="1677"/>
                </a:lnTo>
                <a:lnTo>
                  <a:pt x="5805" y="1670"/>
                </a:lnTo>
                <a:lnTo>
                  <a:pt x="5800" y="1662"/>
                </a:lnTo>
                <a:lnTo>
                  <a:pt x="5796" y="1654"/>
                </a:lnTo>
                <a:lnTo>
                  <a:pt x="5792" y="1646"/>
                </a:lnTo>
                <a:lnTo>
                  <a:pt x="5789" y="1638"/>
                </a:lnTo>
                <a:lnTo>
                  <a:pt x="5786" y="1630"/>
                </a:lnTo>
                <a:lnTo>
                  <a:pt x="5784" y="1621"/>
                </a:lnTo>
                <a:lnTo>
                  <a:pt x="5782" y="1613"/>
                </a:lnTo>
                <a:lnTo>
                  <a:pt x="5782" y="1604"/>
                </a:lnTo>
                <a:lnTo>
                  <a:pt x="5781" y="1594"/>
                </a:lnTo>
                <a:lnTo>
                  <a:pt x="5782" y="1577"/>
                </a:lnTo>
                <a:lnTo>
                  <a:pt x="5785" y="1561"/>
                </a:lnTo>
                <a:lnTo>
                  <a:pt x="5790" y="1546"/>
                </a:lnTo>
                <a:lnTo>
                  <a:pt x="5797" y="1531"/>
                </a:lnTo>
                <a:lnTo>
                  <a:pt x="5805" y="1517"/>
                </a:lnTo>
                <a:lnTo>
                  <a:pt x="5815" y="1505"/>
                </a:lnTo>
                <a:lnTo>
                  <a:pt x="5826" y="1494"/>
                </a:lnTo>
                <a:lnTo>
                  <a:pt x="5839" y="1484"/>
                </a:lnTo>
                <a:lnTo>
                  <a:pt x="5850" y="1477"/>
                </a:lnTo>
                <a:lnTo>
                  <a:pt x="5862" y="1470"/>
                </a:lnTo>
                <a:lnTo>
                  <a:pt x="5877" y="1464"/>
                </a:lnTo>
                <a:lnTo>
                  <a:pt x="5893" y="1459"/>
                </a:lnTo>
                <a:lnTo>
                  <a:pt x="5911" y="1454"/>
                </a:lnTo>
                <a:lnTo>
                  <a:pt x="5930" y="1451"/>
                </a:lnTo>
                <a:lnTo>
                  <a:pt x="5948" y="1449"/>
                </a:lnTo>
                <a:lnTo>
                  <a:pt x="5968" y="1449"/>
                </a:lnTo>
                <a:lnTo>
                  <a:pt x="5982" y="1449"/>
                </a:lnTo>
                <a:lnTo>
                  <a:pt x="5997" y="1450"/>
                </a:lnTo>
                <a:lnTo>
                  <a:pt x="6010" y="1451"/>
                </a:lnTo>
                <a:lnTo>
                  <a:pt x="6023" y="1453"/>
                </a:lnTo>
                <a:lnTo>
                  <a:pt x="6036" y="1455"/>
                </a:lnTo>
                <a:lnTo>
                  <a:pt x="6049" y="1458"/>
                </a:lnTo>
                <a:lnTo>
                  <a:pt x="6060" y="1462"/>
                </a:lnTo>
                <a:lnTo>
                  <a:pt x="6072" y="1466"/>
                </a:lnTo>
                <a:lnTo>
                  <a:pt x="6083" y="1470"/>
                </a:lnTo>
                <a:lnTo>
                  <a:pt x="6093" y="1475"/>
                </a:lnTo>
                <a:lnTo>
                  <a:pt x="6102" y="1480"/>
                </a:lnTo>
                <a:lnTo>
                  <a:pt x="6111" y="1486"/>
                </a:lnTo>
                <a:lnTo>
                  <a:pt x="6119" y="1492"/>
                </a:lnTo>
                <a:lnTo>
                  <a:pt x="6126" y="1498"/>
                </a:lnTo>
                <a:lnTo>
                  <a:pt x="6133" y="1505"/>
                </a:lnTo>
                <a:lnTo>
                  <a:pt x="6139" y="1512"/>
                </a:lnTo>
                <a:lnTo>
                  <a:pt x="6144" y="1520"/>
                </a:lnTo>
                <a:lnTo>
                  <a:pt x="6149" y="1528"/>
                </a:lnTo>
                <a:lnTo>
                  <a:pt x="6153" y="1537"/>
                </a:lnTo>
                <a:lnTo>
                  <a:pt x="6157" y="1546"/>
                </a:lnTo>
                <a:lnTo>
                  <a:pt x="6161" y="1557"/>
                </a:lnTo>
                <a:lnTo>
                  <a:pt x="6164" y="1567"/>
                </a:lnTo>
                <a:lnTo>
                  <a:pt x="6166" y="1579"/>
                </a:lnTo>
                <a:lnTo>
                  <a:pt x="6169" y="1591"/>
                </a:lnTo>
                <a:lnTo>
                  <a:pt x="6084" y="1603"/>
                </a:lnTo>
                <a:lnTo>
                  <a:pt x="6082" y="1593"/>
                </a:lnTo>
                <a:lnTo>
                  <a:pt x="6080" y="1584"/>
                </a:lnTo>
                <a:lnTo>
                  <a:pt x="6077" y="1575"/>
                </a:lnTo>
                <a:lnTo>
                  <a:pt x="6073" y="1567"/>
                </a:lnTo>
                <a:lnTo>
                  <a:pt x="6068" y="1560"/>
                </a:lnTo>
                <a:lnTo>
                  <a:pt x="6063" y="1553"/>
                </a:lnTo>
                <a:lnTo>
                  <a:pt x="6057" y="1546"/>
                </a:lnTo>
                <a:lnTo>
                  <a:pt x="6051" y="1541"/>
                </a:lnTo>
                <a:lnTo>
                  <a:pt x="6044" y="1535"/>
                </a:lnTo>
                <a:lnTo>
                  <a:pt x="6036" y="1531"/>
                </a:lnTo>
                <a:lnTo>
                  <a:pt x="6027" y="1527"/>
                </a:lnTo>
                <a:lnTo>
                  <a:pt x="6018" y="1524"/>
                </a:lnTo>
                <a:lnTo>
                  <a:pt x="6008" y="1522"/>
                </a:lnTo>
                <a:lnTo>
                  <a:pt x="5997" y="1520"/>
                </a:lnTo>
                <a:lnTo>
                  <a:pt x="5986" y="1519"/>
                </a:lnTo>
                <a:lnTo>
                  <a:pt x="5974" y="1519"/>
                </a:lnTo>
                <a:lnTo>
                  <a:pt x="5960" y="1519"/>
                </a:lnTo>
                <a:lnTo>
                  <a:pt x="5947" y="1520"/>
                </a:lnTo>
                <a:lnTo>
                  <a:pt x="5935" y="1521"/>
                </a:lnTo>
                <a:lnTo>
                  <a:pt x="5923" y="1523"/>
                </a:lnTo>
                <a:lnTo>
                  <a:pt x="5913" y="1526"/>
                </a:lnTo>
                <a:lnTo>
                  <a:pt x="5904" y="1530"/>
                </a:lnTo>
                <a:lnTo>
                  <a:pt x="5896" y="1533"/>
                </a:lnTo>
                <a:lnTo>
                  <a:pt x="5889" y="1538"/>
                </a:lnTo>
                <a:lnTo>
                  <a:pt x="5883" y="1543"/>
                </a:lnTo>
                <a:lnTo>
                  <a:pt x="5878" y="1548"/>
                </a:lnTo>
                <a:lnTo>
                  <a:pt x="5874" y="1554"/>
                </a:lnTo>
                <a:lnTo>
                  <a:pt x="5870" y="1559"/>
                </a:lnTo>
                <a:lnTo>
                  <a:pt x="5868" y="1565"/>
                </a:lnTo>
                <a:lnTo>
                  <a:pt x="5866" y="1571"/>
                </a:lnTo>
                <a:lnTo>
                  <a:pt x="5864" y="1577"/>
                </a:lnTo>
                <a:lnTo>
                  <a:pt x="5864" y="1584"/>
                </a:lnTo>
                <a:lnTo>
                  <a:pt x="5865" y="1592"/>
                </a:lnTo>
                <a:lnTo>
                  <a:pt x="5867" y="1599"/>
                </a:lnTo>
                <a:lnTo>
                  <a:pt x="5870" y="1608"/>
                </a:lnTo>
                <a:lnTo>
                  <a:pt x="5874" y="1615"/>
                </a:lnTo>
                <a:lnTo>
                  <a:pt x="5880" y="1621"/>
                </a:lnTo>
                <a:lnTo>
                  <a:pt x="5888" y="1627"/>
                </a:lnTo>
                <a:lnTo>
                  <a:pt x="5897" y="1632"/>
                </a:lnTo>
                <a:lnTo>
                  <a:pt x="5907" y="1637"/>
                </a:lnTo>
                <a:lnTo>
                  <a:pt x="5917" y="1640"/>
                </a:lnTo>
                <a:lnTo>
                  <a:pt x="5933" y="1645"/>
                </a:lnTo>
                <a:lnTo>
                  <a:pt x="5955" y="1651"/>
                </a:lnTo>
                <a:lnTo>
                  <a:pt x="5984" y="1659"/>
                </a:lnTo>
                <a:lnTo>
                  <a:pt x="6025" y="1671"/>
                </a:lnTo>
                <a:lnTo>
                  <a:pt x="6060" y="1681"/>
                </a:lnTo>
                <a:lnTo>
                  <a:pt x="6089" y="1690"/>
                </a:lnTo>
                <a:lnTo>
                  <a:pt x="6110" y="1699"/>
                </a:lnTo>
                <a:lnTo>
                  <a:pt x="6119" y="1703"/>
                </a:lnTo>
                <a:lnTo>
                  <a:pt x="6127" y="1707"/>
                </a:lnTo>
                <a:lnTo>
                  <a:pt x="6136" y="1712"/>
                </a:lnTo>
                <a:lnTo>
                  <a:pt x="6143" y="1718"/>
                </a:lnTo>
                <a:lnTo>
                  <a:pt x="6150" y="1723"/>
                </a:lnTo>
                <a:lnTo>
                  <a:pt x="6156" y="1730"/>
                </a:lnTo>
                <a:lnTo>
                  <a:pt x="6162" y="1736"/>
                </a:lnTo>
                <a:lnTo>
                  <a:pt x="6167" y="1743"/>
                </a:lnTo>
                <a:lnTo>
                  <a:pt x="6172" y="1751"/>
                </a:lnTo>
                <a:lnTo>
                  <a:pt x="6176" y="1759"/>
                </a:lnTo>
                <a:lnTo>
                  <a:pt x="6180" y="1768"/>
                </a:lnTo>
                <a:lnTo>
                  <a:pt x="6183" y="1776"/>
                </a:lnTo>
                <a:lnTo>
                  <a:pt x="6185" y="1786"/>
                </a:lnTo>
                <a:lnTo>
                  <a:pt x="6187" y="1796"/>
                </a:lnTo>
                <a:lnTo>
                  <a:pt x="6188" y="1806"/>
                </a:lnTo>
                <a:lnTo>
                  <a:pt x="6188" y="1817"/>
                </a:lnTo>
                <a:lnTo>
                  <a:pt x="6188" y="1827"/>
                </a:lnTo>
                <a:lnTo>
                  <a:pt x="6186" y="1838"/>
                </a:lnTo>
                <a:lnTo>
                  <a:pt x="6185" y="1848"/>
                </a:lnTo>
                <a:lnTo>
                  <a:pt x="6182" y="1858"/>
                </a:lnTo>
                <a:lnTo>
                  <a:pt x="6178" y="1868"/>
                </a:lnTo>
                <a:lnTo>
                  <a:pt x="6174" y="1878"/>
                </a:lnTo>
                <a:lnTo>
                  <a:pt x="6169" y="1887"/>
                </a:lnTo>
                <a:lnTo>
                  <a:pt x="6163" y="1897"/>
                </a:lnTo>
                <a:lnTo>
                  <a:pt x="6156" y="1906"/>
                </a:lnTo>
                <a:lnTo>
                  <a:pt x="6149" y="1915"/>
                </a:lnTo>
                <a:lnTo>
                  <a:pt x="6141" y="1923"/>
                </a:lnTo>
                <a:lnTo>
                  <a:pt x="6133" y="1930"/>
                </a:lnTo>
                <a:lnTo>
                  <a:pt x="6122" y="1937"/>
                </a:lnTo>
                <a:lnTo>
                  <a:pt x="6112" y="1944"/>
                </a:lnTo>
                <a:lnTo>
                  <a:pt x="6101" y="1950"/>
                </a:lnTo>
                <a:lnTo>
                  <a:pt x="6090" y="1955"/>
                </a:lnTo>
                <a:lnTo>
                  <a:pt x="6078" y="1960"/>
                </a:lnTo>
                <a:lnTo>
                  <a:pt x="6066" y="1964"/>
                </a:lnTo>
                <a:lnTo>
                  <a:pt x="6053" y="1968"/>
                </a:lnTo>
                <a:lnTo>
                  <a:pt x="6040" y="1971"/>
                </a:lnTo>
                <a:lnTo>
                  <a:pt x="6026" y="1973"/>
                </a:lnTo>
                <a:lnTo>
                  <a:pt x="6012" y="1975"/>
                </a:lnTo>
                <a:lnTo>
                  <a:pt x="5998" y="1975"/>
                </a:lnTo>
                <a:lnTo>
                  <a:pt x="5984" y="1976"/>
                </a:lnTo>
                <a:lnTo>
                  <a:pt x="5960" y="1975"/>
                </a:lnTo>
                <a:lnTo>
                  <a:pt x="5937" y="1973"/>
                </a:lnTo>
                <a:lnTo>
                  <a:pt x="5915" y="1970"/>
                </a:lnTo>
                <a:lnTo>
                  <a:pt x="5896" y="1966"/>
                </a:lnTo>
                <a:lnTo>
                  <a:pt x="5878" y="1960"/>
                </a:lnTo>
                <a:lnTo>
                  <a:pt x="5861" y="1953"/>
                </a:lnTo>
                <a:lnTo>
                  <a:pt x="5846" y="1945"/>
                </a:lnTo>
                <a:lnTo>
                  <a:pt x="5833" y="1935"/>
                </a:lnTo>
                <a:lnTo>
                  <a:pt x="5820" y="1924"/>
                </a:lnTo>
                <a:lnTo>
                  <a:pt x="5809" y="1912"/>
                </a:lnTo>
                <a:lnTo>
                  <a:pt x="5799" y="1899"/>
                </a:lnTo>
                <a:lnTo>
                  <a:pt x="5790" y="1884"/>
                </a:lnTo>
                <a:lnTo>
                  <a:pt x="5783" y="1869"/>
                </a:lnTo>
                <a:lnTo>
                  <a:pt x="5776" y="1852"/>
                </a:lnTo>
                <a:lnTo>
                  <a:pt x="5771" y="1834"/>
                </a:lnTo>
                <a:lnTo>
                  <a:pt x="5767" y="1814"/>
                </a:lnTo>
                <a:close/>
                <a:moveTo>
                  <a:pt x="6260" y="1965"/>
                </a:moveTo>
                <a:lnTo>
                  <a:pt x="6260" y="1268"/>
                </a:lnTo>
                <a:lnTo>
                  <a:pt x="6346" y="1268"/>
                </a:lnTo>
                <a:lnTo>
                  <a:pt x="6346" y="1665"/>
                </a:lnTo>
                <a:lnTo>
                  <a:pt x="6550" y="1459"/>
                </a:lnTo>
                <a:lnTo>
                  <a:pt x="6660" y="1459"/>
                </a:lnTo>
                <a:lnTo>
                  <a:pt x="6467" y="1648"/>
                </a:lnTo>
                <a:lnTo>
                  <a:pt x="6680" y="1965"/>
                </a:lnTo>
                <a:lnTo>
                  <a:pt x="6574" y="1965"/>
                </a:lnTo>
                <a:lnTo>
                  <a:pt x="6406" y="1707"/>
                </a:lnTo>
                <a:lnTo>
                  <a:pt x="6346" y="1765"/>
                </a:lnTo>
                <a:lnTo>
                  <a:pt x="6346" y="1965"/>
                </a:lnTo>
                <a:lnTo>
                  <a:pt x="6260" y="1965"/>
                </a:lnTo>
                <a:close/>
                <a:moveTo>
                  <a:pt x="7065" y="1802"/>
                </a:moveTo>
                <a:lnTo>
                  <a:pt x="7154" y="1813"/>
                </a:lnTo>
                <a:lnTo>
                  <a:pt x="7148" y="1832"/>
                </a:lnTo>
                <a:lnTo>
                  <a:pt x="7142" y="1850"/>
                </a:lnTo>
                <a:lnTo>
                  <a:pt x="7133" y="1866"/>
                </a:lnTo>
                <a:lnTo>
                  <a:pt x="7124" y="1882"/>
                </a:lnTo>
                <a:lnTo>
                  <a:pt x="7113" y="1896"/>
                </a:lnTo>
                <a:lnTo>
                  <a:pt x="7102" y="1910"/>
                </a:lnTo>
                <a:lnTo>
                  <a:pt x="7090" y="1922"/>
                </a:lnTo>
                <a:lnTo>
                  <a:pt x="7076" y="1933"/>
                </a:lnTo>
                <a:lnTo>
                  <a:pt x="7061" y="1943"/>
                </a:lnTo>
                <a:lnTo>
                  <a:pt x="7046" y="1952"/>
                </a:lnTo>
                <a:lnTo>
                  <a:pt x="7029" y="1959"/>
                </a:lnTo>
                <a:lnTo>
                  <a:pt x="7012" y="1965"/>
                </a:lnTo>
                <a:lnTo>
                  <a:pt x="6993" y="1970"/>
                </a:lnTo>
                <a:lnTo>
                  <a:pt x="6974" y="1973"/>
                </a:lnTo>
                <a:lnTo>
                  <a:pt x="6953" y="1975"/>
                </a:lnTo>
                <a:lnTo>
                  <a:pt x="6931" y="1976"/>
                </a:lnTo>
                <a:lnTo>
                  <a:pt x="6917" y="1976"/>
                </a:lnTo>
                <a:lnTo>
                  <a:pt x="6904" y="1975"/>
                </a:lnTo>
                <a:lnTo>
                  <a:pt x="6891" y="1973"/>
                </a:lnTo>
                <a:lnTo>
                  <a:pt x="6878" y="1972"/>
                </a:lnTo>
                <a:lnTo>
                  <a:pt x="6866" y="1969"/>
                </a:lnTo>
                <a:lnTo>
                  <a:pt x="6854" y="1966"/>
                </a:lnTo>
                <a:lnTo>
                  <a:pt x="6843" y="1963"/>
                </a:lnTo>
                <a:lnTo>
                  <a:pt x="6832" y="1959"/>
                </a:lnTo>
                <a:lnTo>
                  <a:pt x="6821" y="1954"/>
                </a:lnTo>
                <a:lnTo>
                  <a:pt x="6811" y="1949"/>
                </a:lnTo>
                <a:lnTo>
                  <a:pt x="6801" y="1944"/>
                </a:lnTo>
                <a:lnTo>
                  <a:pt x="6791" y="1937"/>
                </a:lnTo>
                <a:lnTo>
                  <a:pt x="6782" y="1931"/>
                </a:lnTo>
                <a:lnTo>
                  <a:pt x="6773" y="1924"/>
                </a:lnTo>
                <a:lnTo>
                  <a:pt x="6764" y="1916"/>
                </a:lnTo>
                <a:lnTo>
                  <a:pt x="6756" y="1908"/>
                </a:lnTo>
                <a:lnTo>
                  <a:pt x="6748" y="1899"/>
                </a:lnTo>
                <a:lnTo>
                  <a:pt x="6741" y="1890"/>
                </a:lnTo>
                <a:lnTo>
                  <a:pt x="6734" y="1880"/>
                </a:lnTo>
                <a:lnTo>
                  <a:pt x="6726" y="1870"/>
                </a:lnTo>
                <a:lnTo>
                  <a:pt x="6721" y="1860"/>
                </a:lnTo>
                <a:lnTo>
                  <a:pt x="6715" y="1849"/>
                </a:lnTo>
                <a:lnTo>
                  <a:pt x="6710" y="1838"/>
                </a:lnTo>
                <a:lnTo>
                  <a:pt x="6706" y="1826"/>
                </a:lnTo>
                <a:lnTo>
                  <a:pt x="6702" y="1814"/>
                </a:lnTo>
                <a:lnTo>
                  <a:pt x="6699" y="1801"/>
                </a:lnTo>
                <a:lnTo>
                  <a:pt x="6696" y="1788"/>
                </a:lnTo>
                <a:lnTo>
                  <a:pt x="6694" y="1775"/>
                </a:lnTo>
                <a:lnTo>
                  <a:pt x="6692" y="1761"/>
                </a:lnTo>
                <a:lnTo>
                  <a:pt x="6691" y="1747"/>
                </a:lnTo>
                <a:lnTo>
                  <a:pt x="6690" y="1732"/>
                </a:lnTo>
                <a:lnTo>
                  <a:pt x="6690" y="1717"/>
                </a:lnTo>
                <a:lnTo>
                  <a:pt x="6690" y="1701"/>
                </a:lnTo>
                <a:lnTo>
                  <a:pt x="6691" y="1686"/>
                </a:lnTo>
                <a:lnTo>
                  <a:pt x="6692" y="1671"/>
                </a:lnTo>
                <a:lnTo>
                  <a:pt x="6694" y="1657"/>
                </a:lnTo>
                <a:lnTo>
                  <a:pt x="6696" y="1643"/>
                </a:lnTo>
                <a:lnTo>
                  <a:pt x="6699" y="1630"/>
                </a:lnTo>
                <a:lnTo>
                  <a:pt x="6702" y="1617"/>
                </a:lnTo>
                <a:lnTo>
                  <a:pt x="6706" y="1604"/>
                </a:lnTo>
                <a:lnTo>
                  <a:pt x="6711" y="1591"/>
                </a:lnTo>
                <a:lnTo>
                  <a:pt x="6715" y="1579"/>
                </a:lnTo>
                <a:lnTo>
                  <a:pt x="6721" y="1568"/>
                </a:lnTo>
                <a:lnTo>
                  <a:pt x="6727" y="1557"/>
                </a:lnTo>
                <a:lnTo>
                  <a:pt x="6734" y="1547"/>
                </a:lnTo>
                <a:lnTo>
                  <a:pt x="6741" y="1537"/>
                </a:lnTo>
                <a:lnTo>
                  <a:pt x="6748" y="1528"/>
                </a:lnTo>
                <a:lnTo>
                  <a:pt x="6756" y="1519"/>
                </a:lnTo>
                <a:lnTo>
                  <a:pt x="6765" y="1510"/>
                </a:lnTo>
                <a:lnTo>
                  <a:pt x="6773" y="1502"/>
                </a:lnTo>
                <a:lnTo>
                  <a:pt x="6782" y="1495"/>
                </a:lnTo>
                <a:lnTo>
                  <a:pt x="6791" y="1488"/>
                </a:lnTo>
                <a:lnTo>
                  <a:pt x="6801" y="1482"/>
                </a:lnTo>
                <a:lnTo>
                  <a:pt x="6811" y="1476"/>
                </a:lnTo>
                <a:lnTo>
                  <a:pt x="6821" y="1471"/>
                </a:lnTo>
                <a:lnTo>
                  <a:pt x="6831" y="1466"/>
                </a:lnTo>
                <a:lnTo>
                  <a:pt x="6842" y="1462"/>
                </a:lnTo>
                <a:lnTo>
                  <a:pt x="6853" y="1458"/>
                </a:lnTo>
                <a:lnTo>
                  <a:pt x="6865" y="1455"/>
                </a:lnTo>
                <a:lnTo>
                  <a:pt x="6876" y="1453"/>
                </a:lnTo>
                <a:lnTo>
                  <a:pt x="6888" y="1451"/>
                </a:lnTo>
                <a:lnTo>
                  <a:pt x="6901" y="1450"/>
                </a:lnTo>
                <a:lnTo>
                  <a:pt x="6913" y="1449"/>
                </a:lnTo>
                <a:lnTo>
                  <a:pt x="6926" y="1449"/>
                </a:lnTo>
                <a:lnTo>
                  <a:pt x="6940" y="1449"/>
                </a:lnTo>
                <a:lnTo>
                  <a:pt x="6952" y="1450"/>
                </a:lnTo>
                <a:lnTo>
                  <a:pt x="6964" y="1451"/>
                </a:lnTo>
                <a:lnTo>
                  <a:pt x="6975" y="1453"/>
                </a:lnTo>
                <a:lnTo>
                  <a:pt x="6987" y="1455"/>
                </a:lnTo>
                <a:lnTo>
                  <a:pt x="6998" y="1458"/>
                </a:lnTo>
                <a:lnTo>
                  <a:pt x="7008" y="1462"/>
                </a:lnTo>
                <a:lnTo>
                  <a:pt x="7019" y="1466"/>
                </a:lnTo>
                <a:lnTo>
                  <a:pt x="7029" y="1470"/>
                </a:lnTo>
                <a:lnTo>
                  <a:pt x="7039" y="1475"/>
                </a:lnTo>
                <a:lnTo>
                  <a:pt x="7048" y="1481"/>
                </a:lnTo>
                <a:lnTo>
                  <a:pt x="7058" y="1487"/>
                </a:lnTo>
                <a:lnTo>
                  <a:pt x="7067" y="1494"/>
                </a:lnTo>
                <a:lnTo>
                  <a:pt x="7075" y="1501"/>
                </a:lnTo>
                <a:lnTo>
                  <a:pt x="7084" y="1509"/>
                </a:lnTo>
                <a:lnTo>
                  <a:pt x="7092" y="1517"/>
                </a:lnTo>
                <a:lnTo>
                  <a:pt x="7100" y="1526"/>
                </a:lnTo>
                <a:lnTo>
                  <a:pt x="7107" y="1535"/>
                </a:lnTo>
                <a:lnTo>
                  <a:pt x="7114" y="1545"/>
                </a:lnTo>
                <a:lnTo>
                  <a:pt x="7120" y="1555"/>
                </a:lnTo>
                <a:lnTo>
                  <a:pt x="7126" y="1566"/>
                </a:lnTo>
                <a:lnTo>
                  <a:pt x="7131" y="1577"/>
                </a:lnTo>
                <a:lnTo>
                  <a:pt x="7137" y="1588"/>
                </a:lnTo>
                <a:lnTo>
                  <a:pt x="7141" y="1600"/>
                </a:lnTo>
                <a:lnTo>
                  <a:pt x="7145" y="1613"/>
                </a:lnTo>
                <a:lnTo>
                  <a:pt x="7148" y="1626"/>
                </a:lnTo>
                <a:lnTo>
                  <a:pt x="7151" y="1639"/>
                </a:lnTo>
                <a:lnTo>
                  <a:pt x="7153" y="1653"/>
                </a:lnTo>
                <a:lnTo>
                  <a:pt x="7155" y="1667"/>
                </a:lnTo>
                <a:lnTo>
                  <a:pt x="7156" y="1682"/>
                </a:lnTo>
                <a:lnTo>
                  <a:pt x="7157" y="1696"/>
                </a:lnTo>
                <a:lnTo>
                  <a:pt x="7157" y="1712"/>
                </a:lnTo>
                <a:lnTo>
                  <a:pt x="7157" y="1721"/>
                </a:lnTo>
                <a:lnTo>
                  <a:pt x="7157" y="1735"/>
                </a:lnTo>
                <a:lnTo>
                  <a:pt x="6779" y="1735"/>
                </a:lnTo>
                <a:lnTo>
                  <a:pt x="6780" y="1755"/>
                </a:lnTo>
                <a:lnTo>
                  <a:pt x="6783" y="1774"/>
                </a:lnTo>
                <a:lnTo>
                  <a:pt x="6787" y="1791"/>
                </a:lnTo>
                <a:lnTo>
                  <a:pt x="6793" y="1808"/>
                </a:lnTo>
                <a:lnTo>
                  <a:pt x="6799" y="1823"/>
                </a:lnTo>
                <a:lnTo>
                  <a:pt x="6807" y="1837"/>
                </a:lnTo>
                <a:lnTo>
                  <a:pt x="6816" y="1850"/>
                </a:lnTo>
                <a:lnTo>
                  <a:pt x="6826" y="1862"/>
                </a:lnTo>
                <a:lnTo>
                  <a:pt x="6836" y="1872"/>
                </a:lnTo>
                <a:lnTo>
                  <a:pt x="6848" y="1881"/>
                </a:lnTo>
                <a:lnTo>
                  <a:pt x="6860" y="1888"/>
                </a:lnTo>
                <a:lnTo>
                  <a:pt x="6873" y="1895"/>
                </a:lnTo>
                <a:lnTo>
                  <a:pt x="6886" y="1900"/>
                </a:lnTo>
                <a:lnTo>
                  <a:pt x="6901" y="1903"/>
                </a:lnTo>
                <a:lnTo>
                  <a:pt x="6915" y="1905"/>
                </a:lnTo>
                <a:lnTo>
                  <a:pt x="6931" y="1906"/>
                </a:lnTo>
                <a:lnTo>
                  <a:pt x="6943" y="1905"/>
                </a:lnTo>
                <a:lnTo>
                  <a:pt x="6954" y="1904"/>
                </a:lnTo>
                <a:lnTo>
                  <a:pt x="6965" y="1902"/>
                </a:lnTo>
                <a:lnTo>
                  <a:pt x="6975" y="1900"/>
                </a:lnTo>
                <a:lnTo>
                  <a:pt x="6985" y="1896"/>
                </a:lnTo>
                <a:lnTo>
                  <a:pt x="6995" y="1892"/>
                </a:lnTo>
                <a:lnTo>
                  <a:pt x="7003" y="1887"/>
                </a:lnTo>
                <a:lnTo>
                  <a:pt x="7012" y="1881"/>
                </a:lnTo>
                <a:lnTo>
                  <a:pt x="7020" y="1874"/>
                </a:lnTo>
                <a:lnTo>
                  <a:pt x="7028" y="1867"/>
                </a:lnTo>
                <a:lnTo>
                  <a:pt x="7035" y="1858"/>
                </a:lnTo>
                <a:lnTo>
                  <a:pt x="7042" y="1849"/>
                </a:lnTo>
                <a:lnTo>
                  <a:pt x="7048" y="1838"/>
                </a:lnTo>
                <a:lnTo>
                  <a:pt x="7054" y="1827"/>
                </a:lnTo>
                <a:lnTo>
                  <a:pt x="7060" y="1815"/>
                </a:lnTo>
                <a:lnTo>
                  <a:pt x="7065" y="1802"/>
                </a:lnTo>
                <a:close/>
                <a:moveTo>
                  <a:pt x="6783" y="1665"/>
                </a:moveTo>
                <a:lnTo>
                  <a:pt x="7066" y="1665"/>
                </a:lnTo>
                <a:lnTo>
                  <a:pt x="7064" y="1649"/>
                </a:lnTo>
                <a:lnTo>
                  <a:pt x="7061" y="1635"/>
                </a:lnTo>
                <a:lnTo>
                  <a:pt x="7058" y="1621"/>
                </a:lnTo>
                <a:lnTo>
                  <a:pt x="7055" y="1609"/>
                </a:lnTo>
                <a:lnTo>
                  <a:pt x="7050" y="1596"/>
                </a:lnTo>
                <a:lnTo>
                  <a:pt x="7045" y="1586"/>
                </a:lnTo>
                <a:lnTo>
                  <a:pt x="7040" y="1576"/>
                </a:lnTo>
                <a:lnTo>
                  <a:pt x="7033" y="1568"/>
                </a:lnTo>
                <a:lnTo>
                  <a:pt x="7023" y="1556"/>
                </a:lnTo>
                <a:lnTo>
                  <a:pt x="7011" y="1546"/>
                </a:lnTo>
                <a:lnTo>
                  <a:pt x="6999" y="1538"/>
                </a:lnTo>
                <a:lnTo>
                  <a:pt x="6987" y="1531"/>
                </a:lnTo>
                <a:lnTo>
                  <a:pt x="6973" y="1526"/>
                </a:lnTo>
                <a:lnTo>
                  <a:pt x="6959" y="1522"/>
                </a:lnTo>
                <a:lnTo>
                  <a:pt x="6943" y="1519"/>
                </a:lnTo>
                <a:lnTo>
                  <a:pt x="6927" y="1519"/>
                </a:lnTo>
                <a:lnTo>
                  <a:pt x="6912" y="1519"/>
                </a:lnTo>
                <a:lnTo>
                  <a:pt x="6898" y="1521"/>
                </a:lnTo>
                <a:lnTo>
                  <a:pt x="6885" y="1524"/>
                </a:lnTo>
                <a:lnTo>
                  <a:pt x="6872" y="1528"/>
                </a:lnTo>
                <a:lnTo>
                  <a:pt x="6860" y="1534"/>
                </a:lnTo>
                <a:lnTo>
                  <a:pt x="6849" y="1541"/>
                </a:lnTo>
                <a:lnTo>
                  <a:pt x="6838" y="1549"/>
                </a:lnTo>
                <a:lnTo>
                  <a:pt x="6828" y="1558"/>
                </a:lnTo>
                <a:lnTo>
                  <a:pt x="6818" y="1568"/>
                </a:lnTo>
                <a:lnTo>
                  <a:pt x="6810" y="1579"/>
                </a:lnTo>
                <a:lnTo>
                  <a:pt x="6803" y="1591"/>
                </a:lnTo>
                <a:lnTo>
                  <a:pt x="6797" y="1605"/>
                </a:lnTo>
                <a:lnTo>
                  <a:pt x="6792" y="1619"/>
                </a:lnTo>
                <a:lnTo>
                  <a:pt x="6788" y="1633"/>
                </a:lnTo>
                <a:lnTo>
                  <a:pt x="6785" y="1648"/>
                </a:lnTo>
                <a:lnTo>
                  <a:pt x="6783" y="1665"/>
                </a:lnTo>
                <a:close/>
                <a:moveTo>
                  <a:pt x="6855" y="1397"/>
                </a:moveTo>
                <a:lnTo>
                  <a:pt x="6918" y="1264"/>
                </a:lnTo>
                <a:lnTo>
                  <a:pt x="7032" y="1264"/>
                </a:lnTo>
                <a:lnTo>
                  <a:pt x="6926" y="1397"/>
                </a:lnTo>
                <a:lnTo>
                  <a:pt x="6855" y="1397"/>
                </a:lnTo>
                <a:close/>
                <a:moveTo>
                  <a:pt x="7479" y="1965"/>
                </a:moveTo>
                <a:lnTo>
                  <a:pt x="7479" y="1459"/>
                </a:lnTo>
                <a:lnTo>
                  <a:pt x="7556" y="1459"/>
                </a:lnTo>
                <a:lnTo>
                  <a:pt x="7556" y="1537"/>
                </a:lnTo>
                <a:lnTo>
                  <a:pt x="7571" y="1512"/>
                </a:lnTo>
                <a:lnTo>
                  <a:pt x="7585" y="1492"/>
                </a:lnTo>
                <a:lnTo>
                  <a:pt x="7592" y="1484"/>
                </a:lnTo>
                <a:lnTo>
                  <a:pt x="7598" y="1477"/>
                </a:lnTo>
                <a:lnTo>
                  <a:pt x="7605" y="1471"/>
                </a:lnTo>
                <a:lnTo>
                  <a:pt x="7611" y="1466"/>
                </a:lnTo>
                <a:lnTo>
                  <a:pt x="7617" y="1462"/>
                </a:lnTo>
                <a:lnTo>
                  <a:pt x="7624" y="1458"/>
                </a:lnTo>
                <a:lnTo>
                  <a:pt x="7630" y="1455"/>
                </a:lnTo>
                <a:lnTo>
                  <a:pt x="7637" y="1453"/>
                </a:lnTo>
                <a:lnTo>
                  <a:pt x="7644" y="1451"/>
                </a:lnTo>
                <a:lnTo>
                  <a:pt x="7651" y="1450"/>
                </a:lnTo>
                <a:lnTo>
                  <a:pt x="7659" y="1449"/>
                </a:lnTo>
                <a:lnTo>
                  <a:pt x="7666" y="1449"/>
                </a:lnTo>
                <a:lnTo>
                  <a:pt x="7677" y="1449"/>
                </a:lnTo>
                <a:lnTo>
                  <a:pt x="7688" y="1450"/>
                </a:lnTo>
                <a:lnTo>
                  <a:pt x="7699" y="1452"/>
                </a:lnTo>
                <a:lnTo>
                  <a:pt x="7710" y="1455"/>
                </a:lnTo>
                <a:lnTo>
                  <a:pt x="7721" y="1459"/>
                </a:lnTo>
                <a:lnTo>
                  <a:pt x="7732" y="1464"/>
                </a:lnTo>
                <a:lnTo>
                  <a:pt x="7744" y="1469"/>
                </a:lnTo>
                <a:lnTo>
                  <a:pt x="7755" y="1476"/>
                </a:lnTo>
                <a:lnTo>
                  <a:pt x="7723" y="1555"/>
                </a:lnTo>
                <a:lnTo>
                  <a:pt x="7716" y="1550"/>
                </a:lnTo>
                <a:lnTo>
                  <a:pt x="7708" y="1547"/>
                </a:lnTo>
                <a:lnTo>
                  <a:pt x="7700" y="1544"/>
                </a:lnTo>
                <a:lnTo>
                  <a:pt x="7692" y="1541"/>
                </a:lnTo>
                <a:lnTo>
                  <a:pt x="7685" y="1540"/>
                </a:lnTo>
                <a:lnTo>
                  <a:pt x="7677" y="1538"/>
                </a:lnTo>
                <a:lnTo>
                  <a:pt x="7669" y="1537"/>
                </a:lnTo>
                <a:lnTo>
                  <a:pt x="7661" y="1537"/>
                </a:lnTo>
                <a:lnTo>
                  <a:pt x="7654" y="1537"/>
                </a:lnTo>
                <a:lnTo>
                  <a:pt x="7648" y="1538"/>
                </a:lnTo>
                <a:lnTo>
                  <a:pt x="7641" y="1539"/>
                </a:lnTo>
                <a:lnTo>
                  <a:pt x="7635" y="1541"/>
                </a:lnTo>
                <a:lnTo>
                  <a:pt x="7629" y="1544"/>
                </a:lnTo>
                <a:lnTo>
                  <a:pt x="7623" y="1547"/>
                </a:lnTo>
                <a:lnTo>
                  <a:pt x="7617" y="1550"/>
                </a:lnTo>
                <a:lnTo>
                  <a:pt x="7611" y="1554"/>
                </a:lnTo>
                <a:lnTo>
                  <a:pt x="7606" y="1558"/>
                </a:lnTo>
                <a:lnTo>
                  <a:pt x="7601" y="1563"/>
                </a:lnTo>
                <a:lnTo>
                  <a:pt x="7596" y="1568"/>
                </a:lnTo>
                <a:lnTo>
                  <a:pt x="7592" y="1574"/>
                </a:lnTo>
                <a:lnTo>
                  <a:pt x="7588" y="1580"/>
                </a:lnTo>
                <a:lnTo>
                  <a:pt x="7585" y="1586"/>
                </a:lnTo>
                <a:lnTo>
                  <a:pt x="7582" y="1593"/>
                </a:lnTo>
                <a:lnTo>
                  <a:pt x="7579" y="1601"/>
                </a:lnTo>
                <a:lnTo>
                  <a:pt x="7576" y="1613"/>
                </a:lnTo>
                <a:lnTo>
                  <a:pt x="7573" y="1625"/>
                </a:lnTo>
                <a:lnTo>
                  <a:pt x="7571" y="1637"/>
                </a:lnTo>
                <a:lnTo>
                  <a:pt x="7569" y="1649"/>
                </a:lnTo>
                <a:lnTo>
                  <a:pt x="7566" y="1675"/>
                </a:lnTo>
                <a:lnTo>
                  <a:pt x="7565" y="1701"/>
                </a:lnTo>
                <a:lnTo>
                  <a:pt x="7565" y="1965"/>
                </a:lnTo>
                <a:lnTo>
                  <a:pt x="7479" y="1965"/>
                </a:lnTo>
                <a:close/>
                <a:moveTo>
                  <a:pt x="8121" y="1802"/>
                </a:moveTo>
                <a:lnTo>
                  <a:pt x="8211" y="1813"/>
                </a:lnTo>
                <a:lnTo>
                  <a:pt x="8205" y="1832"/>
                </a:lnTo>
                <a:lnTo>
                  <a:pt x="8198" y="1850"/>
                </a:lnTo>
                <a:lnTo>
                  <a:pt x="8190" y="1866"/>
                </a:lnTo>
                <a:lnTo>
                  <a:pt x="8181" y="1882"/>
                </a:lnTo>
                <a:lnTo>
                  <a:pt x="8171" y="1896"/>
                </a:lnTo>
                <a:lnTo>
                  <a:pt x="8160" y="1910"/>
                </a:lnTo>
                <a:lnTo>
                  <a:pt x="8147" y="1922"/>
                </a:lnTo>
                <a:lnTo>
                  <a:pt x="8133" y="1933"/>
                </a:lnTo>
                <a:lnTo>
                  <a:pt x="8118" y="1943"/>
                </a:lnTo>
                <a:lnTo>
                  <a:pt x="8102" y="1952"/>
                </a:lnTo>
                <a:lnTo>
                  <a:pt x="8086" y="1959"/>
                </a:lnTo>
                <a:lnTo>
                  <a:pt x="8068" y="1965"/>
                </a:lnTo>
                <a:lnTo>
                  <a:pt x="8050" y="1970"/>
                </a:lnTo>
                <a:lnTo>
                  <a:pt x="8030" y="1973"/>
                </a:lnTo>
                <a:lnTo>
                  <a:pt x="8010" y="1975"/>
                </a:lnTo>
                <a:lnTo>
                  <a:pt x="7988" y="1976"/>
                </a:lnTo>
                <a:lnTo>
                  <a:pt x="7975" y="1976"/>
                </a:lnTo>
                <a:lnTo>
                  <a:pt x="7962" y="1975"/>
                </a:lnTo>
                <a:lnTo>
                  <a:pt x="7949" y="1973"/>
                </a:lnTo>
                <a:lnTo>
                  <a:pt x="7935" y="1972"/>
                </a:lnTo>
                <a:lnTo>
                  <a:pt x="7923" y="1969"/>
                </a:lnTo>
                <a:lnTo>
                  <a:pt x="7911" y="1966"/>
                </a:lnTo>
                <a:lnTo>
                  <a:pt x="7900" y="1963"/>
                </a:lnTo>
                <a:lnTo>
                  <a:pt x="7888" y="1959"/>
                </a:lnTo>
                <a:lnTo>
                  <a:pt x="7878" y="1954"/>
                </a:lnTo>
                <a:lnTo>
                  <a:pt x="7867" y="1949"/>
                </a:lnTo>
                <a:lnTo>
                  <a:pt x="7857" y="1944"/>
                </a:lnTo>
                <a:lnTo>
                  <a:pt x="7848" y="1937"/>
                </a:lnTo>
                <a:lnTo>
                  <a:pt x="7838" y="1931"/>
                </a:lnTo>
                <a:lnTo>
                  <a:pt x="7829" y="1924"/>
                </a:lnTo>
                <a:lnTo>
                  <a:pt x="7821" y="1916"/>
                </a:lnTo>
                <a:lnTo>
                  <a:pt x="7812" y="1908"/>
                </a:lnTo>
                <a:lnTo>
                  <a:pt x="7804" y="1899"/>
                </a:lnTo>
                <a:lnTo>
                  <a:pt x="7797" y="1890"/>
                </a:lnTo>
                <a:lnTo>
                  <a:pt x="7790" y="1880"/>
                </a:lnTo>
                <a:lnTo>
                  <a:pt x="7784" y="1870"/>
                </a:lnTo>
                <a:lnTo>
                  <a:pt x="7778" y="1860"/>
                </a:lnTo>
                <a:lnTo>
                  <a:pt x="7773" y="1849"/>
                </a:lnTo>
                <a:lnTo>
                  <a:pt x="7768" y="1838"/>
                </a:lnTo>
                <a:lnTo>
                  <a:pt x="7764" y="1826"/>
                </a:lnTo>
                <a:lnTo>
                  <a:pt x="7760" y="1814"/>
                </a:lnTo>
                <a:lnTo>
                  <a:pt x="7757" y="1801"/>
                </a:lnTo>
                <a:lnTo>
                  <a:pt x="7754" y="1788"/>
                </a:lnTo>
                <a:lnTo>
                  <a:pt x="7752" y="1775"/>
                </a:lnTo>
                <a:lnTo>
                  <a:pt x="7750" y="1761"/>
                </a:lnTo>
                <a:lnTo>
                  <a:pt x="7749" y="1747"/>
                </a:lnTo>
                <a:lnTo>
                  <a:pt x="7748" y="1732"/>
                </a:lnTo>
                <a:lnTo>
                  <a:pt x="7748" y="1717"/>
                </a:lnTo>
                <a:lnTo>
                  <a:pt x="7748" y="1701"/>
                </a:lnTo>
                <a:lnTo>
                  <a:pt x="7749" y="1686"/>
                </a:lnTo>
                <a:lnTo>
                  <a:pt x="7750" y="1671"/>
                </a:lnTo>
                <a:lnTo>
                  <a:pt x="7752" y="1657"/>
                </a:lnTo>
                <a:lnTo>
                  <a:pt x="7754" y="1643"/>
                </a:lnTo>
                <a:lnTo>
                  <a:pt x="7757" y="1630"/>
                </a:lnTo>
                <a:lnTo>
                  <a:pt x="7760" y="1617"/>
                </a:lnTo>
                <a:lnTo>
                  <a:pt x="7764" y="1604"/>
                </a:lnTo>
                <a:lnTo>
                  <a:pt x="7768" y="1591"/>
                </a:lnTo>
                <a:lnTo>
                  <a:pt x="7773" y="1579"/>
                </a:lnTo>
                <a:lnTo>
                  <a:pt x="7778" y="1568"/>
                </a:lnTo>
                <a:lnTo>
                  <a:pt x="7784" y="1557"/>
                </a:lnTo>
                <a:lnTo>
                  <a:pt x="7791" y="1547"/>
                </a:lnTo>
                <a:lnTo>
                  <a:pt x="7798" y="1537"/>
                </a:lnTo>
                <a:lnTo>
                  <a:pt x="7805" y="1528"/>
                </a:lnTo>
                <a:lnTo>
                  <a:pt x="7813" y="1519"/>
                </a:lnTo>
                <a:lnTo>
                  <a:pt x="7821" y="1510"/>
                </a:lnTo>
                <a:lnTo>
                  <a:pt x="7830" y="1502"/>
                </a:lnTo>
                <a:lnTo>
                  <a:pt x="7839" y="1495"/>
                </a:lnTo>
                <a:lnTo>
                  <a:pt x="7848" y="1488"/>
                </a:lnTo>
                <a:lnTo>
                  <a:pt x="7858" y="1482"/>
                </a:lnTo>
                <a:lnTo>
                  <a:pt x="7868" y="1476"/>
                </a:lnTo>
                <a:lnTo>
                  <a:pt x="7878" y="1471"/>
                </a:lnTo>
                <a:lnTo>
                  <a:pt x="7888" y="1466"/>
                </a:lnTo>
                <a:lnTo>
                  <a:pt x="7899" y="1462"/>
                </a:lnTo>
                <a:lnTo>
                  <a:pt x="7910" y="1458"/>
                </a:lnTo>
                <a:lnTo>
                  <a:pt x="7921" y="1455"/>
                </a:lnTo>
                <a:lnTo>
                  <a:pt x="7933" y="1453"/>
                </a:lnTo>
                <a:lnTo>
                  <a:pt x="7946" y="1451"/>
                </a:lnTo>
                <a:lnTo>
                  <a:pt x="7958" y="1450"/>
                </a:lnTo>
                <a:lnTo>
                  <a:pt x="7971" y="1449"/>
                </a:lnTo>
                <a:lnTo>
                  <a:pt x="7984" y="1449"/>
                </a:lnTo>
                <a:lnTo>
                  <a:pt x="7996" y="1449"/>
                </a:lnTo>
                <a:lnTo>
                  <a:pt x="8008" y="1450"/>
                </a:lnTo>
                <a:lnTo>
                  <a:pt x="8020" y="1451"/>
                </a:lnTo>
                <a:lnTo>
                  <a:pt x="8032" y="1453"/>
                </a:lnTo>
                <a:lnTo>
                  <a:pt x="8043" y="1455"/>
                </a:lnTo>
                <a:lnTo>
                  <a:pt x="8054" y="1458"/>
                </a:lnTo>
                <a:lnTo>
                  <a:pt x="8065" y="1462"/>
                </a:lnTo>
                <a:lnTo>
                  <a:pt x="8075" y="1466"/>
                </a:lnTo>
                <a:lnTo>
                  <a:pt x="8086" y="1470"/>
                </a:lnTo>
                <a:lnTo>
                  <a:pt x="8095" y="1475"/>
                </a:lnTo>
                <a:lnTo>
                  <a:pt x="8105" y="1481"/>
                </a:lnTo>
                <a:lnTo>
                  <a:pt x="8114" y="1487"/>
                </a:lnTo>
                <a:lnTo>
                  <a:pt x="8123" y="1494"/>
                </a:lnTo>
                <a:lnTo>
                  <a:pt x="8132" y="1501"/>
                </a:lnTo>
                <a:lnTo>
                  <a:pt x="8142" y="1509"/>
                </a:lnTo>
                <a:lnTo>
                  <a:pt x="8150" y="1517"/>
                </a:lnTo>
                <a:lnTo>
                  <a:pt x="8157" y="1526"/>
                </a:lnTo>
                <a:lnTo>
                  <a:pt x="8165" y="1535"/>
                </a:lnTo>
                <a:lnTo>
                  <a:pt x="8171" y="1545"/>
                </a:lnTo>
                <a:lnTo>
                  <a:pt x="8178" y="1555"/>
                </a:lnTo>
                <a:lnTo>
                  <a:pt x="8183" y="1566"/>
                </a:lnTo>
                <a:lnTo>
                  <a:pt x="8189" y="1577"/>
                </a:lnTo>
                <a:lnTo>
                  <a:pt x="8193" y="1588"/>
                </a:lnTo>
                <a:lnTo>
                  <a:pt x="8198" y="1600"/>
                </a:lnTo>
                <a:lnTo>
                  <a:pt x="8201" y="1613"/>
                </a:lnTo>
                <a:lnTo>
                  <a:pt x="8205" y="1626"/>
                </a:lnTo>
                <a:lnTo>
                  <a:pt x="8207" y="1639"/>
                </a:lnTo>
                <a:lnTo>
                  <a:pt x="8210" y="1653"/>
                </a:lnTo>
                <a:lnTo>
                  <a:pt x="8211" y="1667"/>
                </a:lnTo>
                <a:lnTo>
                  <a:pt x="8213" y="1682"/>
                </a:lnTo>
                <a:lnTo>
                  <a:pt x="8213" y="1696"/>
                </a:lnTo>
                <a:lnTo>
                  <a:pt x="8214" y="1712"/>
                </a:lnTo>
                <a:lnTo>
                  <a:pt x="8214" y="1721"/>
                </a:lnTo>
                <a:lnTo>
                  <a:pt x="8213" y="1735"/>
                </a:lnTo>
                <a:lnTo>
                  <a:pt x="7835" y="1735"/>
                </a:lnTo>
                <a:lnTo>
                  <a:pt x="7837" y="1755"/>
                </a:lnTo>
                <a:lnTo>
                  <a:pt x="7840" y="1774"/>
                </a:lnTo>
                <a:lnTo>
                  <a:pt x="7844" y="1791"/>
                </a:lnTo>
                <a:lnTo>
                  <a:pt x="7849" y="1808"/>
                </a:lnTo>
                <a:lnTo>
                  <a:pt x="7856" y="1823"/>
                </a:lnTo>
                <a:lnTo>
                  <a:pt x="7863" y="1837"/>
                </a:lnTo>
                <a:lnTo>
                  <a:pt x="7872" y="1850"/>
                </a:lnTo>
                <a:lnTo>
                  <a:pt x="7882" y="1862"/>
                </a:lnTo>
                <a:lnTo>
                  <a:pt x="7893" y="1872"/>
                </a:lnTo>
                <a:lnTo>
                  <a:pt x="7905" y="1881"/>
                </a:lnTo>
                <a:lnTo>
                  <a:pt x="7917" y="1888"/>
                </a:lnTo>
                <a:lnTo>
                  <a:pt x="7930" y="1895"/>
                </a:lnTo>
                <a:lnTo>
                  <a:pt x="7944" y="1900"/>
                </a:lnTo>
                <a:lnTo>
                  <a:pt x="7958" y="1903"/>
                </a:lnTo>
                <a:lnTo>
                  <a:pt x="7973" y="1905"/>
                </a:lnTo>
                <a:lnTo>
                  <a:pt x="7988" y="1906"/>
                </a:lnTo>
                <a:lnTo>
                  <a:pt x="8000" y="1905"/>
                </a:lnTo>
                <a:lnTo>
                  <a:pt x="8011" y="1904"/>
                </a:lnTo>
                <a:lnTo>
                  <a:pt x="8022" y="1902"/>
                </a:lnTo>
                <a:lnTo>
                  <a:pt x="8032" y="1900"/>
                </a:lnTo>
                <a:lnTo>
                  <a:pt x="8042" y="1896"/>
                </a:lnTo>
                <a:lnTo>
                  <a:pt x="8051" y="1892"/>
                </a:lnTo>
                <a:lnTo>
                  <a:pt x="8060" y="1887"/>
                </a:lnTo>
                <a:lnTo>
                  <a:pt x="8069" y="1881"/>
                </a:lnTo>
                <a:lnTo>
                  <a:pt x="8077" y="1874"/>
                </a:lnTo>
                <a:lnTo>
                  <a:pt x="8084" y="1867"/>
                </a:lnTo>
                <a:lnTo>
                  <a:pt x="8092" y="1858"/>
                </a:lnTo>
                <a:lnTo>
                  <a:pt x="8098" y="1849"/>
                </a:lnTo>
                <a:lnTo>
                  <a:pt x="8105" y="1838"/>
                </a:lnTo>
                <a:lnTo>
                  <a:pt x="8111" y="1827"/>
                </a:lnTo>
                <a:lnTo>
                  <a:pt x="8116" y="1815"/>
                </a:lnTo>
                <a:lnTo>
                  <a:pt x="8121" y="1802"/>
                </a:lnTo>
                <a:close/>
                <a:moveTo>
                  <a:pt x="7840" y="1665"/>
                </a:moveTo>
                <a:lnTo>
                  <a:pt x="8122" y="1665"/>
                </a:lnTo>
                <a:lnTo>
                  <a:pt x="8120" y="1649"/>
                </a:lnTo>
                <a:lnTo>
                  <a:pt x="8118" y="1635"/>
                </a:lnTo>
                <a:lnTo>
                  <a:pt x="8115" y="1621"/>
                </a:lnTo>
                <a:lnTo>
                  <a:pt x="8111" y="1609"/>
                </a:lnTo>
                <a:lnTo>
                  <a:pt x="8107" y="1596"/>
                </a:lnTo>
                <a:lnTo>
                  <a:pt x="8102" y="1586"/>
                </a:lnTo>
                <a:lnTo>
                  <a:pt x="8096" y="1576"/>
                </a:lnTo>
                <a:lnTo>
                  <a:pt x="8090" y="1568"/>
                </a:lnTo>
                <a:lnTo>
                  <a:pt x="8079" y="1556"/>
                </a:lnTo>
                <a:lnTo>
                  <a:pt x="8068" y="1546"/>
                </a:lnTo>
                <a:lnTo>
                  <a:pt x="8056" y="1538"/>
                </a:lnTo>
                <a:lnTo>
                  <a:pt x="8043" y="1531"/>
                </a:lnTo>
                <a:lnTo>
                  <a:pt x="8030" y="1526"/>
                </a:lnTo>
                <a:lnTo>
                  <a:pt x="8015" y="1522"/>
                </a:lnTo>
                <a:lnTo>
                  <a:pt x="8000" y="1519"/>
                </a:lnTo>
                <a:lnTo>
                  <a:pt x="7984" y="1519"/>
                </a:lnTo>
                <a:lnTo>
                  <a:pt x="7970" y="1519"/>
                </a:lnTo>
                <a:lnTo>
                  <a:pt x="7956" y="1521"/>
                </a:lnTo>
                <a:lnTo>
                  <a:pt x="7943" y="1524"/>
                </a:lnTo>
                <a:lnTo>
                  <a:pt x="7929" y="1528"/>
                </a:lnTo>
                <a:lnTo>
                  <a:pt x="7917" y="1534"/>
                </a:lnTo>
                <a:lnTo>
                  <a:pt x="7906" y="1541"/>
                </a:lnTo>
                <a:lnTo>
                  <a:pt x="7895" y="1549"/>
                </a:lnTo>
                <a:lnTo>
                  <a:pt x="7884" y="1558"/>
                </a:lnTo>
                <a:lnTo>
                  <a:pt x="7875" y="1568"/>
                </a:lnTo>
                <a:lnTo>
                  <a:pt x="7867" y="1579"/>
                </a:lnTo>
                <a:lnTo>
                  <a:pt x="7859" y="1591"/>
                </a:lnTo>
                <a:lnTo>
                  <a:pt x="7853" y="1605"/>
                </a:lnTo>
                <a:lnTo>
                  <a:pt x="7848" y="1619"/>
                </a:lnTo>
                <a:lnTo>
                  <a:pt x="7844" y="1633"/>
                </a:lnTo>
                <a:lnTo>
                  <a:pt x="7842" y="1648"/>
                </a:lnTo>
                <a:lnTo>
                  <a:pt x="7840" y="1665"/>
                </a:lnTo>
                <a:close/>
                <a:moveTo>
                  <a:pt x="8289" y="2160"/>
                </a:moveTo>
                <a:lnTo>
                  <a:pt x="8289" y="1459"/>
                </a:lnTo>
                <a:lnTo>
                  <a:pt x="8368" y="1459"/>
                </a:lnTo>
                <a:lnTo>
                  <a:pt x="8368" y="1526"/>
                </a:lnTo>
                <a:lnTo>
                  <a:pt x="8375" y="1516"/>
                </a:lnTo>
                <a:lnTo>
                  <a:pt x="8382" y="1508"/>
                </a:lnTo>
                <a:lnTo>
                  <a:pt x="8390" y="1499"/>
                </a:lnTo>
                <a:lnTo>
                  <a:pt x="8397" y="1492"/>
                </a:lnTo>
                <a:lnTo>
                  <a:pt x="8405" y="1485"/>
                </a:lnTo>
                <a:lnTo>
                  <a:pt x="8413" y="1479"/>
                </a:lnTo>
                <a:lnTo>
                  <a:pt x="8422" y="1473"/>
                </a:lnTo>
                <a:lnTo>
                  <a:pt x="8430" y="1468"/>
                </a:lnTo>
                <a:lnTo>
                  <a:pt x="8439" y="1463"/>
                </a:lnTo>
                <a:lnTo>
                  <a:pt x="8449" y="1459"/>
                </a:lnTo>
                <a:lnTo>
                  <a:pt x="8458" y="1456"/>
                </a:lnTo>
                <a:lnTo>
                  <a:pt x="8469" y="1453"/>
                </a:lnTo>
                <a:lnTo>
                  <a:pt x="8479" y="1451"/>
                </a:lnTo>
                <a:lnTo>
                  <a:pt x="8491" y="1450"/>
                </a:lnTo>
                <a:lnTo>
                  <a:pt x="8502" y="1449"/>
                </a:lnTo>
                <a:lnTo>
                  <a:pt x="8514" y="1449"/>
                </a:lnTo>
                <a:lnTo>
                  <a:pt x="8530" y="1449"/>
                </a:lnTo>
                <a:lnTo>
                  <a:pt x="8547" y="1451"/>
                </a:lnTo>
                <a:lnTo>
                  <a:pt x="8562" y="1453"/>
                </a:lnTo>
                <a:lnTo>
                  <a:pt x="8576" y="1457"/>
                </a:lnTo>
                <a:lnTo>
                  <a:pt x="8590" y="1461"/>
                </a:lnTo>
                <a:lnTo>
                  <a:pt x="8604" y="1467"/>
                </a:lnTo>
                <a:lnTo>
                  <a:pt x="8617" y="1474"/>
                </a:lnTo>
                <a:lnTo>
                  <a:pt x="8629" y="1482"/>
                </a:lnTo>
                <a:lnTo>
                  <a:pt x="8641" y="1490"/>
                </a:lnTo>
                <a:lnTo>
                  <a:pt x="8652" y="1500"/>
                </a:lnTo>
                <a:lnTo>
                  <a:pt x="8663" y="1510"/>
                </a:lnTo>
                <a:lnTo>
                  <a:pt x="8673" y="1522"/>
                </a:lnTo>
                <a:lnTo>
                  <a:pt x="8682" y="1534"/>
                </a:lnTo>
                <a:lnTo>
                  <a:pt x="8690" y="1547"/>
                </a:lnTo>
                <a:lnTo>
                  <a:pt x="8697" y="1561"/>
                </a:lnTo>
                <a:lnTo>
                  <a:pt x="8704" y="1575"/>
                </a:lnTo>
                <a:lnTo>
                  <a:pt x="8710" y="1591"/>
                </a:lnTo>
                <a:lnTo>
                  <a:pt x="8715" y="1607"/>
                </a:lnTo>
                <a:lnTo>
                  <a:pt x="8719" y="1623"/>
                </a:lnTo>
                <a:lnTo>
                  <a:pt x="8723" y="1640"/>
                </a:lnTo>
                <a:lnTo>
                  <a:pt x="8725" y="1656"/>
                </a:lnTo>
                <a:lnTo>
                  <a:pt x="8727" y="1674"/>
                </a:lnTo>
                <a:lnTo>
                  <a:pt x="8729" y="1691"/>
                </a:lnTo>
                <a:lnTo>
                  <a:pt x="8729" y="1709"/>
                </a:lnTo>
                <a:lnTo>
                  <a:pt x="8729" y="1728"/>
                </a:lnTo>
                <a:lnTo>
                  <a:pt x="8727" y="1747"/>
                </a:lnTo>
                <a:lnTo>
                  <a:pt x="8725" y="1765"/>
                </a:lnTo>
                <a:lnTo>
                  <a:pt x="8722" y="1782"/>
                </a:lnTo>
                <a:lnTo>
                  <a:pt x="8718" y="1799"/>
                </a:lnTo>
                <a:lnTo>
                  <a:pt x="8713" y="1816"/>
                </a:lnTo>
                <a:lnTo>
                  <a:pt x="8708" y="1832"/>
                </a:lnTo>
                <a:lnTo>
                  <a:pt x="8701" y="1848"/>
                </a:lnTo>
                <a:lnTo>
                  <a:pt x="8694" y="1863"/>
                </a:lnTo>
                <a:lnTo>
                  <a:pt x="8686" y="1877"/>
                </a:lnTo>
                <a:lnTo>
                  <a:pt x="8677" y="1890"/>
                </a:lnTo>
                <a:lnTo>
                  <a:pt x="8667" y="1903"/>
                </a:lnTo>
                <a:lnTo>
                  <a:pt x="8657" y="1914"/>
                </a:lnTo>
                <a:lnTo>
                  <a:pt x="8645" y="1925"/>
                </a:lnTo>
                <a:lnTo>
                  <a:pt x="8633" y="1934"/>
                </a:lnTo>
                <a:lnTo>
                  <a:pt x="8621" y="1943"/>
                </a:lnTo>
                <a:lnTo>
                  <a:pt x="8607" y="1951"/>
                </a:lnTo>
                <a:lnTo>
                  <a:pt x="8594" y="1957"/>
                </a:lnTo>
                <a:lnTo>
                  <a:pt x="8580" y="1963"/>
                </a:lnTo>
                <a:lnTo>
                  <a:pt x="8566" y="1968"/>
                </a:lnTo>
                <a:lnTo>
                  <a:pt x="8552" y="1971"/>
                </a:lnTo>
                <a:lnTo>
                  <a:pt x="8537" y="1974"/>
                </a:lnTo>
                <a:lnTo>
                  <a:pt x="8523" y="1975"/>
                </a:lnTo>
                <a:lnTo>
                  <a:pt x="8508" y="1976"/>
                </a:lnTo>
                <a:lnTo>
                  <a:pt x="8498" y="1976"/>
                </a:lnTo>
                <a:lnTo>
                  <a:pt x="8487" y="1975"/>
                </a:lnTo>
                <a:lnTo>
                  <a:pt x="8477" y="1973"/>
                </a:lnTo>
                <a:lnTo>
                  <a:pt x="8468" y="1971"/>
                </a:lnTo>
                <a:lnTo>
                  <a:pt x="8458" y="1969"/>
                </a:lnTo>
                <a:lnTo>
                  <a:pt x="8449" y="1966"/>
                </a:lnTo>
                <a:lnTo>
                  <a:pt x="8440" y="1962"/>
                </a:lnTo>
                <a:lnTo>
                  <a:pt x="8432" y="1958"/>
                </a:lnTo>
                <a:lnTo>
                  <a:pt x="8415" y="1948"/>
                </a:lnTo>
                <a:lnTo>
                  <a:pt x="8401" y="1937"/>
                </a:lnTo>
                <a:lnTo>
                  <a:pt x="8388" y="1926"/>
                </a:lnTo>
                <a:lnTo>
                  <a:pt x="8376" y="1912"/>
                </a:lnTo>
                <a:lnTo>
                  <a:pt x="8376" y="2160"/>
                </a:lnTo>
                <a:lnTo>
                  <a:pt x="8289" y="2160"/>
                </a:lnTo>
                <a:close/>
                <a:moveTo>
                  <a:pt x="8368" y="1716"/>
                </a:moveTo>
                <a:lnTo>
                  <a:pt x="8369" y="1739"/>
                </a:lnTo>
                <a:lnTo>
                  <a:pt x="8371" y="1761"/>
                </a:lnTo>
                <a:lnTo>
                  <a:pt x="8374" y="1781"/>
                </a:lnTo>
                <a:lnTo>
                  <a:pt x="8378" y="1800"/>
                </a:lnTo>
                <a:lnTo>
                  <a:pt x="8383" y="1817"/>
                </a:lnTo>
                <a:lnTo>
                  <a:pt x="8390" y="1833"/>
                </a:lnTo>
                <a:lnTo>
                  <a:pt x="8398" y="1847"/>
                </a:lnTo>
                <a:lnTo>
                  <a:pt x="8407" y="1859"/>
                </a:lnTo>
                <a:lnTo>
                  <a:pt x="8417" y="1870"/>
                </a:lnTo>
                <a:lnTo>
                  <a:pt x="8428" y="1880"/>
                </a:lnTo>
                <a:lnTo>
                  <a:pt x="8439" y="1888"/>
                </a:lnTo>
                <a:lnTo>
                  <a:pt x="8451" y="1894"/>
                </a:lnTo>
                <a:lnTo>
                  <a:pt x="8463" y="1899"/>
                </a:lnTo>
                <a:lnTo>
                  <a:pt x="8476" y="1903"/>
                </a:lnTo>
                <a:lnTo>
                  <a:pt x="8489" y="1905"/>
                </a:lnTo>
                <a:lnTo>
                  <a:pt x="8503" y="1906"/>
                </a:lnTo>
                <a:lnTo>
                  <a:pt x="8517" y="1905"/>
                </a:lnTo>
                <a:lnTo>
                  <a:pt x="8530" y="1903"/>
                </a:lnTo>
                <a:lnTo>
                  <a:pt x="8544" y="1899"/>
                </a:lnTo>
                <a:lnTo>
                  <a:pt x="8556" y="1894"/>
                </a:lnTo>
                <a:lnTo>
                  <a:pt x="8568" y="1887"/>
                </a:lnTo>
                <a:lnTo>
                  <a:pt x="8580" y="1879"/>
                </a:lnTo>
                <a:lnTo>
                  <a:pt x="8591" y="1869"/>
                </a:lnTo>
                <a:lnTo>
                  <a:pt x="8601" y="1858"/>
                </a:lnTo>
                <a:lnTo>
                  <a:pt x="8610" y="1845"/>
                </a:lnTo>
                <a:lnTo>
                  <a:pt x="8619" y="1830"/>
                </a:lnTo>
                <a:lnTo>
                  <a:pt x="8626" y="1814"/>
                </a:lnTo>
                <a:lnTo>
                  <a:pt x="8631" y="1796"/>
                </a:lnTo>
                <a:lnTo>
                  <a:pt x="8636" y="1777"/>
                </a:lnTo>
                <a:lnTo>
                  <a:pt x="8639" y="1756"/>
                </a:lnTo>
                <a:lnTo>
                  <a:pt x="8641" y="1733"/>
                </a:lnTo>
                <a:lnTo>
                  <a:pt x="8641" y="1709"/>
                </a:lnTo>
                <a:lnTo>
                  <a:pt x="8641" y="1685"/>
                </a:lnTo>
                <a:lnTo>
                  <a:pt x="8639" y="1663"/>
                </a:lnTo>
                <a:lnTo>
                  <a:pt x="8636" y="1643"/>
                </a:lnTo>
                <a:lnTo>
                  <a:pt x="8632" y="1624"/>
                </a:lnTo>
                <a:lnTo>
                  <a:pt x="8626" y="1607"/>
                </a:lnTo>
                <a:lnTo>
                  <a:pt x="8619" y="1590"/>
                </a:lnTo>
                <a:lnTo>
                  <a:pt x="8611" y="1576"/>
                </a:lnTo>
                <a:lnTo>
                  <a:pt x="8602" y="1563"/>
                </a:lnTo>
                <a:lnTo>
                  <a:pt x="8592" y="1552"/>
                </a:lnTo>
                <a:lnTo>
                  <a:pt x="8581" y="1543"/>
                </a:lnTo>
                <a:lnTo>
                  <a:pt x="8570" y="1534"/>
                </a:lnTo>
                <a:lnTo>
                  <a:pt x="8558" y="1528"/>
                </a:lnTo>
                <a:lnTo>
                  <a:pt x="8546" y="1522"/>
                </a:lnTo>
                <a:lnTo>
                  <a:pt x="8533" y="1519"/>
                </a:lnTo>
                <a:lnTo>
                  <a:pt x="8520" y="1516"/>
                </a:lnTo>
                <a:lnTo>
                  <a:pt x="8506" y="1516"/>
                </a:lnTo>
                <a:lnTo>
                  <a:pt x="8493" y="1516"/>
                </a:lnTo>
                <a:lnTo>
                  <a:pt x="8480" y="1519"/>
                </a:lnTo>
                <a:lnTo>
                  <a:pt x="8467" y="1523"/>
                </a:lnTo>
                <a:lnTo>
                  <a:pt x="8455" y="1528"/>
                </a:lnTo>
                <a:lnTo>
                  <a:pt x="8443" y="1536"/>
                </a:lnTo>
                <a:lnTo>
                  <a:pt x="8432" y="1544"/>
                </a:lnTo>
                <a:lnTo>
                  <a:pt x="8421" y="1555"/>
                </a:lnTo>
                <a:lnTo>
                  <a:pt x="8410" y="1567"/>
                </a:lnTo>
                <a:lnTo>
                  <a:pt x="8400" y="1580"/>
                </a:lnTo>
                <a:lnTo>
                  <a:pt x="8392" y="1595"/>
                </a:lnTo>
                <a:lnTo>
                  <a:pt x="8384" y="1612"/>
                </a:lnTo>
                <a:lnTo>
                  <a:pt x="8379" y="1630"/>
                </a:lnTo>
                <a:lnTo>
                  <a:pt x="8374" y="1649"/>
                </a:lnTo>
                <a:lnTo>
                  <a:pt x="8371" y="1670"/>
                </a:lnTo>
                <a:lnTo>
                  <a:pt x="8369" y="1692"/>
                </a:lnTo>
                <a:lnTo>
                  <a:pt x="8368" y="1716"/>
                </a:lnTo>
                <a:close/>
                <a:moveTo>
                  <a:pt x="9134" y="1965"/>
                </a:moveTo>
                <a:lnTo>
                  <a:pt x="9134" y="1890"/>
                </a:lnTo>
                <a:lnTo>
                  <a:pt x="9127" y="1900"/>
                </a:lnTo>
                <a:lnTo>
                  <a:pt x="9119" y="1910"/>
                </a:lnTo>
                <a:lnTo>
                  <a:pt x="9111" y="1919"/>
                </a:lnTo>
                <a:lnTo>
                  <a:pt x="9102" y="1928"/>
                </a:lnTo>
                <a:lnTo>
                  <a:pt x="9094" y="1935"/>
                </a:lnTo>
                <a:lnTo>
                  <a:pt x="9084" y="1942"/>
                </a:lnTo>
                <a:lnTo>
                  <a:pt x="9075" y="1949"/>
                </a:lnTo>
                <a:lnTo>
                  <a:pt x="9065" y="1954"/>
                </a:lnTo>
                <a:lnTo>
                  <a:pt x="9055" y="1959"/>
                </a:lnTo>
                <a:lnTo>
                  <a:pt x="9044" y="1964"/>
                </a:lnTo>
                <a:lnTo>
                  <a:pt x="9034" y="1967"/>
                </a:lnTo>
                <a:lnTo>
                  <a:pt x="9023" y="1970"/>
                </a:lnTo>
                <a:lnTo>
                  <a:pt x="9011" y="1973"/>
                </a:lnTo>
                <a:lnTo>
                  <a:pt x="8999" y="1974"/>
                </a:lnTo>
                <a:lnTo>
                  <a:pt x="8987" y="1975"/>
                </a:lnTo>
                <a:lnTo>
                  <a:pt x="8975" y="1976"/>
                </a:lnTo>
                <a:lnTo>
                  <a:pt x="8964" y="1976"/>
                </a:lnTo>
                <a:lnTo>
                  <a:pt x="8953" y="1975"/>
                </a:lnTo>
                <a:lnTo>
                  <a:pt x="8941" y="1973"/>
                </a:lnTo>
                <a:lnTo>
                  <a:pt x="8931" y="1972"/>
                </a:lnTo>
                <a:lnTo>
                  <a:pt x="8920" y="1969"/>
                </a:lnTo>
                <a:lnTo>
                  <a:pt x="8910" y="1966"/>
                </a:lnTo>
                <a:lnTo>
                  <a:pt x="8900" y="1963"/>
                </a:lnTo>
                <a:lnTo>
                  <a:pt x="8891" y="1959"/>
                </a:lnTo>
                <a:lnTo>
                  <a:pt x="8881" y="1954"/>
                </a:lnTo>
                <a:lnTo>
                  <a:pt x="8872" y="1950"/>
                </a:lnTo>
                <a:lnTo>
                  <a:pt x="8864" y="1945"/>
                </a:lnTo>
                <a:lnTo>
                  <a:pt x="8857" y="1939"/>
                </a:lnTo>
                <a:lnTo>
                  <a:pt x="8850" y="1934"/>
                </a:lnTo>
                <a:lnTo>
                  <a:pt x="8844" y="1928"/>
                </a:lnTo>
                <a:lnTo>
                  <a:pt x="8838" y="1922"/>
                </a:lnTo>
                <a:lnTo>
                  <a:pt x="8833" y="1916"/>
                </a:lnTo>
                <a:lnTo>
                  <a:pt x="8824" y="1902"/>
                </a:lnTo>
                <a:lnTo>
                  <a:pt x="8817" y="1887"/>
                </a:lnTo>
                <a:lnTo>
                  <a:pt x="8811" y="1870"/>
                </a:lnTo>
                <a:lnTo>
                  <a:pt x="8807" y="1852"/>
                </a:lnTo>
                <a:lnTo>
                  <a:pt x="8805" y="1838"/>
                </a:lnTo>
                <a:lnTo>
                  <a:pt x="8803" y="1820"/>
                </a:lnTo>
                <a:lnTo>
                  <a:pt x="8802" y="1798"/>
                </a:lnTo>
                <a:lnTo>
                  <a:pt x="8802" y="1773"/>
                </a:lnTo>
                <a:lnTo>
                  <a:pt x="8802" y="1459"/>
                </a:lnTo>
                <a:lnTo>
                  <a:pt x="8887" y="1459"/>
                </a:lnTo>
                <a:lnTo>
                  <a:pt x="8887" y="1740"/>
                </a:lnTo>
                <a:lnTo>
                  <a:pt x="8888" y="1770"/>
                </a:lnTo>
                <a:lnTo>
                  <a:pt x="8889" y="1796"/>
                </a:lnTo>
                <a:lnTo>
                  <a:pt x="8890" y="1815"/>
                </a:lnTo>
                <a:lnTo>
                  <a:pt x="8892" y="1830"/>
                </a:lnTo>
                <a:lnTo>
                  <a:pt x="8895" y="1838"/>
                </a:lnTo>
                <a:lnTo>
                  <a:pt x="8898" y="1846"/>
                </a:lnTo>
                <a:lnTo>
                  <a:pt x="8901" y="1853"/>
                </a:lnTo>
                <a:lnTo>
                  <a:pt x="8905" y="1860"/>
                </a:lnTo>
                <a:lnTo>
                  <a:pt x="8910" y="1866"/>
                </a:lnTo>
                <a:lnTo>
                  <a:pt x="8915" y="1872"/>
                </a:lnTo>
                <a:lnTo>
                  <a:pt x="8920" y="1878"/>
                </a:lnTo>
                <a:lnTo>
                  <a:pt x="8927" y="1883"/>
                </a:lnTo>
                <a:lnTo>
                  <a:pt x="8933" y="1887"/>
                </a:lnTo>
                <a:lnTo>
                  <a:pt x="8940" y="1891"/>
                </a:lnTo>
                <a:lnTo>
                  <a:pt x="8949" y="1894"/>
                </a:lnTo>
                <a:lnTo>
                  <a:pt x="8957" y="1897"/>
                </a:lnTo>
                <a:lnTo>
                  <a:pt x="8965" y="1899"/>
                </a:lnTo>
                <a:lnTo>
                  <a:pt x="8974" y="1901"/>
                </a:lnTo>
                <a:lnTo>
                  <a:pt x="8983" y="1902"/>
                </a:lnTo>
                <a:lnTo>
                  <a:pt x="8992" y="1902"/>
                </a:lnTo>
                <a:lnTo>
                  <a:pt x="9002" y="1902"/>
                </a:lnTo>
                <a:lnTo>
                  <a:pt x="9011" y="1901"/>
                </a:lnTo>
                <a:lnTo>
                  <a:pt x="9020" y="1899"/>
                </a:lnTo>
                <a:lnTo>
                  <a:pt x="9029" y="1897"/>
                </a:lnTo>
                <a:lnTo>
                  <a:pt x="9038" y="1894"/>
                </a:lnTo>
                <a:lnTo>
                  <a:pt x="9047" y="1891"/>
                </a:lnTo>
                <a:lnTo>
                  <a:pt x="9056" y="1887"/>
                </a:lnTo>
                <a:lnTo>
                  <a:pt x="9064" y="1882"/>
                </a:lnTo>
                <a:lnTo>
                  <a:pt x="9072" y="1877"/>
                </a:lnTo>
                <a:lnTo>
                  <a:pt x="9080" y="1871"/>
                </a:lnTo>
                <a:lnTo>
                  <a:pt x="9086" y="1865"/>
                </a:lnTo>
                <a:lnTo>
                  <a:pt x="9093" y="1859"/>
                </a:lnTo>
                <a:lnTo>
                  <a:pt x="9098" y="1852"/>
                </a:lnTo>
                <a:lnTo>
                  <a:pt x="9103" y="1845"/>
                </a:lnTo>
                <a:lnTo>
                  <a:pt x="9108" y="1837"/>
                </a:lnTo>
                <a:lnTo>
                  <a:pt x="9112" y="1829"/>
                </a:lnTo>
                <a:lnTo>
                  <a:pt x="9115" y="1820"/>
                </a:lnTo>
                <a:lnTo>
                  <a:pt x="9118" y="1810"/>
                </a:lnTo>
                <a:lnTo>
                  <a:pt x="9120" y="1799"/>
                </a:lnTo>
                <a:lnTo>
                  <a:pt x="9122" y="1787"/>
                </a:lnTo>
                <a:lnTo>
                  <a:pt x="9125" y="1760"/>
                </a:lnTo>
                <a:lnTo>
                  <a:pt x="9126" y="1730"/>
                </a:lnTo>
                <a:lnTo>
                  <a:pt x="9126" y="1459"/>
                </a:lnTo>
                <a:lnTo>
                  <a:pt x="9212" y="1459"/>
                </a:lnTo>
                <a:lnTo>
                  <a:pt x="9212" y="1965"/>
                </a:lnTo>
                <a:lnTo>
                  <a:pt x="9134" y="1965"/>
                </a:lnTo>
                <a:close/>
                <a:moveTo>
                  <a:pt x="9397" y="1965"/>
                </a:moveTo>
                <a:lnTo>
                  <a:pt x="9316" y="1965"/>
                </a:lnTo>
                <a:lnTo>
                  <a:pt x="9316" y="1268"/>
                </a:lnTo>
                <a:lnTo>
                  <a:pt x="9403" y="1268"/>
                </a:lnTo>
                <a:lnTo>
                  <a:pt x="9403" y="1516"/>
                </a:lnTo>
                <a:lnTo>
                  <a:pt x="9410" y="1508"/>
                </a:lnTo>
                <a:lnTo>
                  <a:pt x="9417" y="1500"/>
                </a:lnTo>
                <a:lnTo>
                  <a:pt x="9424" y="1493"/>
                </a:lnTo>
                <a:lnTo>
                  <a:pt x="9432" y="1487"/>
                </a:lnTo>
                <a:lnTo>
                  <a:pt x="9439" y="1480"/>
                </a:lnTo>
                <a:lnTo>
                  <a:pt x="9447" y="1475"/>
                </a:lnTo>
                <a:lnTo>
                  <a:pt x="9456" y="1470"/>
                </a:lnTo>
                <a:lnTo>
                  <a:pt x="9464" y="1465"/>
                </a:lnTo>
                <a:lnTo>
                  <a:pt x="9473" y="1461"/>
                </a:lnTo>
                <a:lnTo>
                  <a:pt x="9482" y="1458"/>
                </a:lnTo>
                <a:lnTo>
                  <a:pt x="9491" y="1455"/>
                </a:lnTo>
                <a:lnTo>
                  <a:pt x="9501" y="1453"/>
                </a:lnTo>
                <a:lnTo>
                  <a:pt x="9510" y="1451"/>
                </a:lnTo>
                <a:lnTo>
                  <a:pt x="9520" y="1450"/>
                </a:lnTo>
                <a:lnTo>
                  <a:pt x="9531" y="1449"/>
                </a:lnTo>
                <a:lnTo>
                  <a:pt x="9541" y="1449"/>
                </a:lnTo>
                <a:lnTo>
                  <a:pt x="9553" y="1449"/>
                </a:lnTo>
                <a:lnTo>
                  <a:pt x="9565" y="1450"/>
                </a:lnTo>
                <a:lnTo>
                  <a:pt x="9576" y="1451"/>
                </a:lnTo>
                <a:lnTo>
                  <a:pt x="9587" y="1453"/>
                </a:lnTo>
                <a:lnTo>
                  <a:pt x="9598" y="1456"/>
                </a:lnTo>
                <a:lnTo>
                  <a:pt x="9609" y="1459"/>
                </a:lnTo>
                <a:lnTo>
                  <a:pt x="9620" y="1463"/>
                </a:lnTo>
                <a:lnTo>
                  <a:pt x="9630" y="1467"/>
                </a:lnTo>
                <a:lnTo>
                  <a:pt x="9640" y="1472"/>
                </a:lnTo>
                <a:lnTo>
                  <a:pt x="9650" y="1478"/>
                </a:lnTo>
                <a:lnTo>
                  <a:pt x="9659" y="1483"/>
                </a:lnTo>
                <a:lnTo>
                  <a:pt x="9668" y="1490"/>
                </a:lnTo>
                <a:lnTo>
                  <a:pt x="9676" y="1497"/>
                </a:lnTo>
                <a:lnTo>
                  <a:pt x="9684" y="1504"/>
                </a:lnTo>
                <a:lnTo>
                  <a:pt x="9692" y="1512"/>
                </a:lnTo>
                <a:lnTo>
                  <a:pt x="9699" y="1520"/>
                </a:lnTo>
                <a:lnTo>
                  <a:pt x="9705" y="1529"/>
                </a:lnTo>
                <a:lnTo>
                  <a:pt x="9711" y="1538"/>
                </a:lnTo>
                <a:lnTo>
                  <a:pt x="9717" y="1547"/>
                </a:lnTo>
                <a:lnTo>
                  <a:pt x="9723" y="1557"/>
                </a:lnTo>
                <a:lnTo>
                  <a:pt x="9728" y="1568"/>
                </a:lnTo>
                <a:lnTo>
                  <a:pt x="9732" y="1579"/>
                </a:lnTo>
                <a:lnTo>
                  <a:pt x="9737" y="1590"/>
                </a:lnTo>
                <a:lnTo>
                  <a:pt x="9741" y="1603"/>
                </a:lnTo>
                <a:lnTo>
                  <a:pt x="9744" y="1615"/>
                </a:lnTo>
                <a:lnTo>
                  <a:pt x="9747" y="1627"/>
                </a:lnTo>
                <a:lnTo>
                  <a:pt x="9751" y="1639"/>
                </a:lnTo>
                <a:lnTo>
                  <a:pt x="9753" y="1652"/>
                </a:lnTo>
                <a:lnTo>
                  <a:pt x="9756" y="1678"/>
                </a:lnTo>
                <a:lnTo>
                  <a:pt x="9757" y="1705"/>
                </a:lnTo>
                <a:lnTo>
                  <a:pt x="9757" y="1721"/>
                </a:lnTo>
                <a:lnTo>
                  <a:pt x="9756" y="1736"/>
                </a:lnTo>
                <a:lnTo>
                  <a:pt x="9755" y="1751"/>
                </a:lnTo>
                <a:lnTo>
                  <a:pt x="9753" y="1766"/>
                </a:lnTo>
                <a:lnTo>
                  <a:pt x="9751" y="1780"/>
                </a:lnTo>
                <a:lnTo>
                  <a:pt x="9747" y="1794"/>
                </a:lnTo>
                <a:lnTo>
                  <a:pt x="9744" y="1807"/>
                </a:lnTo>
                <a:lnTo>
                  <a:pt x="9740" y="1820"/>
                </a:lnTo>
                <a:lnTo>
                  <a:pt x="9736" y="1832"/>
                </a:lnTo>
                <a:lnTo>
                  <a:pt x="9731" y="1844"/>
                </a:lnTo>
                <a:lnTo>
                  <a:pt x="9726" y="1855"/>
                </a:lnTo>
                <a:lnTo>
                  <a:pt x="9720" y="1866"/>
                </a:lnTo>
                <a:lnTo>
                  <a:pt x="9714" y="1877"/>
                </a:lnTo>
                <a:lnTo>
                  <a:pt x="9707" y="1887"/>
                </a:lnTo>
                <a:lnTo>
                  <a:pt x="9700" y="1896"/>
                </a:lnTo>
                <a:lnTo>
                  <a:pt x="9692" y="1905"/>
                </a:lnTo>
                <a:lnTo>
                  <a:pt x="9684" y="1914"/>
                </a:lnTo>
                <a:lnTo>
                  <a:pt x="9675" y="1922"/>
                </a:lnTo>
                <a:lnTo>
                  <a:pt x="9667" y="1929"/>
                </a:lnTo>
                <a:lnTo>
                  <a:pt x="9658" y="1936"/>
                </a:lnTo>
                <a:lnTo>
                  <a:pt x="9649" y="1942"/>
                </a:lnTo>
                <a:lnTo>
                  <a:pt x="9640" y="1948"/>
                </a:lnTo>
                <a:lnTo>
                  <a:pt x="9631" y="1953"/>
                </a:lnTo>
                <a:lnTo>
                  <a:pt x="9621" y="1958"/>
                </a:lnTo>
                <a:lnTo>
                  <a:pt x="9611" y="1962"/>
                </a:lnTo>
                <a:lnTo>
                  <a:pt x="9602" y="1966"/>
                </a:lnTo>
                <a:lnTo>
                  <a:pt x="9591" y="1969"/>
                </a:lnTo>
                <a:lnTo>
                  <a:pt x="9581" y="1971"/>
                </a:lnTo>
                <a:lnTo>
                  <a:pt x="9571" y="1973"/>
                </a:lnTo>
                <a:lnTo>
                  <a:pt x="9560" y="1975"/>
                </a:lnTo>
                <a:lnTo>
                  <a:pt x="9549" y="1976"/>
                </a:lnTo>
                <a:lnTo>
                  <a:pt x="9537" y="1976"/>
                </a:lnTo>
                <a:lnTo>
                  <a:pt x="9526" y="1975"/>
                </a:lnTo>
                <a:lnTo>
                  <a:pt x="9515" y="1975"/>
                </a:lnTo>
                <a:lnTo>
                  <a:pt x="9505" y="1973"/>
                </a:lnTo>
                <a:lnTo>
                  <a:pt x="9495" y="1971"/>
                </a:lnTo>
                <a:lnTo>
                  <a:pt x="9485" y="1969"/>
                </a:lnTo>
                <a:lnTo>
                  <a:pt x="9475" y="1965"/>
                </a:lnTo>
                <a:lnTo>
                  <a:pt x="9466" y="1962"/>
                </a:lnTo>
                <a:lnTo>
                  <a:pt x="9457" y="1957"/>
                </a:lnTo>
                <a:lnTo>
                  <a:pt x="9449" y="1952"/>
                </a:lnTo>
                <a:lnTo>
                  <a:pt x="9440" y="1947"/>
                </a:lnTo>
                <a:lnTo>
                  <a:pt x="9432" y="1941"/>
                </a:lnTo>
                <a:lnTo>
                  <a:pt x="9425" y="1934"/>
                </a:lnTo>
                <a:lnTo>
                  <a:pt x="9417" y="1927"/>
                </a:lnTo>
                <a:lnTo>
                  <a:pt x="9410" y="1919"/>
                </a:lnTo>
                <a:lnTo>
                  <a:pt x="9403" y="1911"/>
                </a:lnTo>
                <a:lnTo>
                  <a:pt x="9397" y="1902"/>
                </a:lnTo>
                <a:lnTo>
                  <a:pt x="9397" y="1965"/>
                </a:lnTo>
                <a:close/>
                <a:moveTo>
                  <a:pt x="9396" y="1709"/>
                </a:moveTo>
                <a:lnTo>
                  <a:pt x="9396" y="1731"/>
                </a:lnTo>
                <a:lnTo>
                  <a:pt x="9397" y="1751"/>
                </a:lnTo>
                <a:lnTo>
                  <a:pt x="9399" y="1770"/>
                </a:lnTo>
                <a:lnTo>
                  <a:pt x="9402" y="1787"/>
                </a:lnTo>
                <a:lnTo>
                  <a:pt x="9405" y="1802"/>
                </a:lnTo>
                <a:lnTo>
                  <a:pt x="9410" y="1816"/>
                </a:lnTo>
                <a:lnTo>
                  <a:pt x="9415" y="1829"/>
                </a:lnTo>
                <a:lnTo>
                  <a:pt x="9420" y="1840"/>
                </a:lnTo>
                <a:lnTo>
                  <a:pt x="9431" y="1855"/>
                </a:lnTo>
                <a:lnTo>
                  <a:pt x="9442" y="1869"/>
                </a:lnTo>
                <a:lnTo>
                  <a:pt x="9448" y="1875"/>
                </a:lnTo>
                <a:lnTo>
                  <a:pt x="9455" y="1880"/>
                </a:lnTo>
                <a:lnTo>
                  <a:pt x="9461" y="1885"/>
                </a:lnTo>
                <a:lnTo>
                  <a:pt x="9468" y="1889"/>
                </a:lnTo>
                <a:lnTo>
                  <a:pt x="9475" y="1893"/>
                </a:lnTo>
                <a:lnTo>
                  <a:pt x="9482" y="1896"/>
                </a:lnTo>
                <a:lnTo>
                  <a:pt x="9489" y="1899"/>
                </a:lnTo>
                <a:lnTo>
                  <a:pt x="9497" y="1902"/>
                </a:lnTo>
                <a:lnTo>
                  <a:pt x="9505" y="1903"/>
                </a:lnTo>
                <a:lnTo>
                  <a:pt x="9513" y="1905"/>
                </a:lnTo>
                <a:lnTo>
                  <a:pt x="9521" y="1905"/>
                </a:lnTo>
                <a:lnTo>
                  <a:pt x="9530" y="1906"/>
                </a:lnTo>
                <a:lnTo>
                  <a:pt x="9543" y="1905"/>
                </a:lnTo>
                <a:lnTo>
                  <a:pt x="9558" y="1903"/>
                </a:lnTo>
                <a:lnTo>
                  <a:pt x="9571" y="1899"/>
                </a:lnTo>
                <a:lnTo>
                  <a:pt x="9583" y="1894"/>
                </a:lnTo>
                <a:lnTo>
                  <a:pt x="9595" y="1887"/>
                </a:lnTo>
                <a:lnTo>
                  <a:pt x="9606" y="1878"/>
                </a:lnTo>
                <a:lnTo>
                  <a:pt x="9617" y="1869"/>
                </a:lnTo>
                <a:lnTo>
                  <a:pt x="9627" y="1857"/>
                </a:lnTo>
                <a:lnTo>
                  <a:pt x="9637" y="1844"/>
                </a:lnTo>
                <a:lnTo>
                  <a:pt x="9645" y="1830"/>
                </a:lnTo>
                <a:lnTo>
                  <a:pt x="9652" y="1814"/>
                </a:lnTo>
                <a:lnTo>
                  <a:pt x="9658" y="1797"/>
                </a:lnTo>
                <a:lnTo>
                  <a:pt x="9663" y="1778"/>
                </a:lnTo>
                <a:lnTo>
                  <a:pt x="9666" y="1757"/>
                </a:lnTo>
                <a:lnTo>
                  <a:pt x="9668" y="1736"/>
                </a:lnTo>
                <a:lnTo>
                  <a:pt x="9668" y="1712"/>
                </a:lnTo>
                <a:lnTo>
                  <a:pt x="9668" y="1688"/>
                </a:lnTo>
                <a:lnTo>
                  <a:pt x="9666" y="1666"/>
                </a:lnTo>
                <a:lnTo>
                  <a:pt x="9663" y="1645"/>
                </a:lnTo>
                <a:lnTo>
                  <a:pt x="9659" y="1626"/>
                </a:lnTo>
                <a:lnTo>
                  <a:pt x="9653" y="1609"/>
                </a:lnTo>
                <a:lnTo>
                  <a:pt x="9646" y="1592"/>
                </a:lnTo>
                <a:lnTo>
                  <a:pt x="9638" y="1578"/>
                </a:lnTo>
                <a:lnTo>
                  <a:pt x="9629" y="1566"/>
                </a:lnTo>
                <a:lnTo>
                  <a:pt x="9619" y="1555"/>
                </a:lnTo>
                <a:lnTo>
                  <a:pt x="9609" y="1545"/>
                </a:lnTo>
                <a:lnTo>
                  <a:pt x="9597" y="1537"/>
                </a:lnTo>
                <a:lnTo>
                  <a:pt x="9586" y="1530"/>
                </a:lnTo>
                <a:lnTo>
                  <a:pt x="9574" y="1525"/>
                </a:lnTo>
                <a:lnTo>
                  <a:pt x="9561" y="1522"/>
                </a:lnTo>
                <a:lnTo>
                  <a:pt x="9548" y="1519"/>
                </a:lnTo>
                <a:lnTo>
                  <a:pt x="9533" y="1519"/>
                </a:lnTo>
                <a:lnTo>
                  <a:pt x="9520" y="1519"/>
                </a:lnTo>
                <a:lnTo>
                  <a:pt x="9506" y="1522"/>
                </a:lnTo>
                <a:lnTo>
                  <a:pt x="9494" y="1525"/>
                </a:lnTo>
                <a:lnTo>
                  <a:pt x="9481" y="1531"/>
                </a:lnTo>
                <a:lnTo>
                  <a:pt x="9469" y="1538"/>
                </a:lnTo>
                <a:lnTo>
                  <a:pt x="9458" y="1546"/>
                </a:lnTo>
                <a:lnTo>
                  <a:pt x="9447" y="1556"/>
                </a:lnTo>
                <a:lnTo>
                  <a:pt x="9437" y="1567"/>
                </a:lnTo>
                <a:lnTo>
                  <a:pt x="9427" y="1580"/>
                </a:lnTo>
                <a:lnTo>
                  <a:pt x="9419" y="1594"/>
                </a:lnTo>
                <a:lnTo>
                  <a:pt x="9412" y="1611"/>
                </a:lnTo>
                <a:lnTo>
                  <a:pt x="9406" y="1628"/>
                </a:lnTo>
                <a:lnTo>
                  <a:pt x="9402" y="1646"/>
                </a:lnTo>
                <a:lnTo>
                  <a:pt x="9398" y="1666"/>
                </a:lnTo>
                <a:lnTo>
                  <a:pt x="9396" y="1687"/>
                </a:lnTo>
                <a:lnTo>
                  <a:pt x="9396" y="1709"/>
                </a:lnTo>
                <a:close/>
                <a:moveTo>
                  <a:pt x="9829" y="1965"/>
                </a:moveTo>
                <a:lnTo>
                  <a:pt x="9829" y="1268"/>
                </a:lnTo>
                <a:lnTo>
                  <a:pt x="9915" y="1268"/>
                </a:lnTo>
                <a:lnTo>
                  <a:pt x="9915" y="1965"/>
                </a:lnTo>
                <a:lnTo>
                  <a:pt x="9829" y="1965"/>
                </a:lnTo>
                <a:close/>
                <a:moveTo>
                  <a:pt x="10019" y="1365"/>
                </a:moveTo>
                <a:lnTo>
                  <a:pt x="10019" y="1268"/>
                </a:lnTo>
                <a:lnTo>
                  <a:pt x="10104" y="1268"/>
                </a:lnTo>
                <a:lnTo>
                  <a:pt x="10104" y="1365"/>
                </a:lnTo>
                <a:lnTo>
                  <a:pt x="10019" y="1365"/>
                </a:lnTo>
                <a:close/>
                <a:moveTo>
                  <a:pt x="10019" y="1965"/>
                </a:moveTo>
                <a:lnTo>
                  <a:pt x="10019" y="1459"/>
                </a:lnTo>
                <a:lnTo>
                  <a:pt x="10104" y="1459"/>
                </a:lnTo>
                <a:lnTo>
                  <a:pt x="10104" y="1965"/>
                </a:lnTo>
                <a:lnTo>
                  <a:pt x="10019" y="1965"/>
                </a:lnTo>
                <a:close/>
                <a:moveTo>
                  <a:pt x="10207" y="1965"/>
                </a:moveTo>
                <a:lnTo>
                  <a:pt x="10207" y="1268"/>
                </a:lnTo>
                <a:lnTo>
                  <a:pt x="10292" y="1268"/>
                </a:lnTo>
                <a:lnTo>
                  <a:pt x="10292" y="1665"/>
                </a:lnTo>
                <a:lnTo>
                  <a:pt x="10496" y="1459"/>
                </a:lnTo>
                <a:lnTo>
                  <a:pt x="10607" y="1459"/>
                </a:lnTo>
                <a:lnTo>
                  <a:pt x="10413" y="1648"/>
                </a:lnTo>
                <a:lnTo>
                  <a:pt x="10627" y="1965"/>
                </a:lnTo>
                <a:lnTo>
                  <a:pt x="10520" y="1965"/>
                </a:lnTo>
                <a:lnTo>
                  <a:pt x="10352" y="1707"/>
                </a:lnTo>
                <a:lnTo>
                  <a:pt x="10292" y="1765"/>
                </a:lnTo>
                <a:lnTo>
                  <a:pt x="10292" y="1965"/>
                </a:lnTo>
                <a:lnTo>
                  <a:pt x="10207" y="1965"/>
                </a:lnTo>
                <a:close/>
                <a:moveTo>
                  <a:pt x="10661" y="2160"/>
                </a:moveTo>
                <a:lnTo>
                  <a:pt x="10651" y="2081"/>
                </a:lnTo>
                <a:lnTo>
                  <a:pt x="10665" y="2084"/>
                </a:lnTo>
                <a:lnTo>
                  <a:pt x="10678" y="2087"/>
                </a:lnTo>
                <a:lnTo>
                  <a:pt x="10689" y="2088"/>
                </a:lnTo>
                <a:lnTo>
                  <a:pt x="10700" y="2089"/>
                </a:lnTo>
                <a:lnTo>
                  <a:pt x="10714" y="2088"/>
                </a:lnTo>
                <a:lnTo>
                  <a:pt x="10726" y="2086"/>
                </a:lnTo>
                <a:lnTo>
                  <a:pt x="10737" y="2083"/>
                </a:lnTo>
                <a:lnTo>
                  <a:pt x="10746" y="2079"/>
                </a:lnTo>
                <a:lnTo>
                  <a:pt x="10755" y="2074"/>
                </a:lnTo>
                <a:lnTo>
                  <a:pt x="10763" y="2068"/>
                </a:lnTo>
                <a:lnTo>
                  <a:pt x="10769" y="2061"/>
                </a:lnTo>
                <a:lnTo>
                  <a:pt x="10775" y="2051"/>
                </a:lnTo>
                <a:lnTo>
                  <a:pt x="10780" y="2043"/>
                </a:lnTo>
                <a:lnTo>
                  <a:pt x="10786" y="2029"/>
                </a:lnTo>
                <a:lnTo>
                  <a:pt x="10793" y="2011"/>
                </a:lnTo>
                <a:lnTo>
                  <a:pt x="10801" y="1988"/>
                </a:lnTo>
                <a:lnTo>
                  <a:pt x="10804" y="1979"/>
                </a:lnTo>
                <a:lnTo>
                  <a:pt x="10809" y="1967"/>
                </a:lnTo>
                <a:lnTo>
                  <a:pt x="10616" y="1459"/>
                </a:lnTo>
                <a:lnTo>
                  <a:pt x="10708" y="1459"/>
                </a:lnTo>
                <a:lnTo>
                  <a:pt x="10814" y="1752"/>
                </a:lnTo>
                <a:lnTo>
                  <a:pt x="10824" y="1780"/>
                </a:lnTo>
                <a:lnTo>
                  <a:pt x="10834" y="1808"/>
                </a:lnTo>
                <a:lnTo>
                  <a:pt x="10843" y="1838"/>
                </a:lnTo>
                <a:lnTo>
                  <a:pt x="10851" y="1868"/>
                </a:lnTo>
                <a:lnTo>
                  <a:pt x="10859" y="1840"/>
                </a:lnTo>
                <a:lnTo>
                  <a:pt x="10867" y="1811"/>
                </a:lnTo>
                <a:lnTo>
                  <a:pt x="10876" y="1783"/>
                </a:lnTo>
                <a:lnTo>
                  <a:pt x="10886" y="1755"/>
                </a:lnTo>
                <a:lnTo>
                  <a:pt x="10995" y="1459"/>
                </a:lnTo>
                <a:lnTo>
                  <a:pt x="11080" y="1459"/>
                </a:lnTo>
                <a:lnTo>
                  <a:pt x="10888" y="1974"/>
                </a:lnTo>
                <a:lnTo>
                  <a:pt x="10874" y="2012"/>
                </a:lnTo>
                <a:lnTo>
                  <a:pt x="10861" y="2044"/>
                </a:lnTo>
                <a:lnTo>
                  <a:pt x="10850" y="2070"/>
                </a:lnTo>
                <a:lnTo>
                  <a:pt x="10840" y="2089"/>
                </a:lnTo>
                <a:lnTo>
                  <a:pt x="10834" y="2099"/>
                </a:lnTo>
                <a:lnTo>
                  <a:pt x="10828" y="2109"/>
                </a:lnTo>
                <a:lnTo>
                  <a:pt x="10822" y="2117"/>
                </a:lnTo>
                <a:lnTo>
                  <a:pt x="10816" y="2125"/>
                </a:lnTo>
                <a:lnTo>
                  <a:pt x="10809" y="2133"/>
                </a:lnTo>
                <a:lnTo>
                  <a:pt x="10802" y="2139"/>
                </a:lnTo>
                <a:lnTo>
                  <a:pt x="10795" y="2145"/>
                </a:lnTo>
                <a:lnTo>
                  <a:pt x="10788" y="2151"/>
                </a:lnTo>
                <a:lnTo>
                  <a:pt x="10780" y="2155"/>
                </a:lnTo>
                <a:lnTo>
                  <a:pt x="10772" y="2159"/>
                </a:lnTo>
                <a:lnTo>
                  <a:pt x="10764" y="2163"/>
                </a:lnTo>
                <a:lnTo>
                  <a:pt x="10755" y="2165"/>
                </a:lnTo>
                <a:lnTo>
                  <a:pt x="10745" y="2168"/>
                </a:lnTo>
                <a:lnTo>
                  <a:pt x="10736" y="2169"/>
                </a:lnTo>
                <a:lnTo>
                  <a:pt x="10726" y="2170"/>
                </a:lnTo>
                <a:lnTo>
                  <a:pt x="10716" y="2170"/>
                </a:lnTo>
                <a:lnTo>
                  <a:pt x="10704" y="2170"/>
                </a:lnTo>
                <a:lnTo>
                  <a:pt x="10690" y="2168"/>
                </a:lnTo>
                <a:lnTo>
                  <a:pt x="10676" y="2165"/>
                </a:lnTo>
                <a:lnTo>
                  <a:pt x="10661"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cxnSp>
        <p:nvCxnSpPr>
          <p:cNvPr id="15" name="Přímá spojnice 14"/>
          <p:cNvCxnSpPr/>
          <p:nvPr userDrawn="1"/>
        </p:nvCxnSpPr>
        <p:spPr>
          <a:xfrm>
            <a:off x="536448" y="4452176"/>
            <a:ext cx="116555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ovnoramenný trojúhelník 15"/>
          <p:cNvSpPr/>
          <p:nvPr userDrawn="1"/>
        </p:nvSpPr>
        <p:spPr>
          <a:xfrm>
            <a:off x="11557077" y="6214657"/>
            <a:ext cx="540000" cy="540000"/>
          </a:xfrm>
          <a:prstGeom prst="triangle">
            <a:avLst>
              <a:gd name="adj" fmla="val 999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8552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OLA">
    <p:bg>
      <p:bgPr>
        <a:solidFill>
          <a:schemeClr val="tx2"/>
        </a:solidFill>
        <a:effectLst/>
      </p:bgPr>
    </p:bg>
    <p:spTree>
      <p:nvGrpSpPr>
        <p:cNvPr id="1" name=""/>
        <p:cNvGrpSpPr/>
        <p:nvPr/>
      </p:nvGrpSpPr>
      <p:grpSpPr>
        <a:xfrm>
          <a:off x="0" y="0"/>
          <a:ext cx="0" cy="0"/>
          <a:chOff x="0" y="0"/>
          <a:chExt cx="0" cy="0"/>
        </a:xfrm>
      </p:grpSpPr>
      <p:sp>
        <p:nvSpPr>
          <p:cNvPr id="6" name="Zástupný symbol pro obrázek 5"/>
          <p:cNvSpPr>
            <a:spLocks noGrp="1"/>
          </p:cNvSpPr>
          <p:nvPr>
            <p:ph type="pic" sz="quarter" idx="10"/>
          </p:nvPr>
        </p:nvSpPr>
        <p:spPr>
          <a:xfrm>
            <a:off x="0" y="0"/>
            <a:ext cx="3624072" cy="6858000"/>
          </a:xfrm>
          <a:solidFill>
            <a:schemeClr val="accent1"/>
          </a:solidFill>
          <a:ln>
            <a:noFill/>
          </a:ln>
        </p:spPr>
        <p:txBody>
          <a:bodyPr/>
          <a:lstStyle>
            <a:lvl1pPr marL="0" indent="0">
              <a:buNone/>
              <a:defRPr/>
            </a:lvl1pPr>
          </a:lstStyle>
          <a:p>
            <a:endParaRPr lang="cs-CZ" dirty="0"/>
          </a:p>
        </p:txBody>
      </p:sp>
      <p:sp>
        <p:nvSpPr>
          <p:cNvPr id="7" name="Nadpis 1"/>
          <p:cNvSpPr>
            <a:spLocks noGrp="1"/>
          </p:cNvSpPr>
          <p:nvPr>
            <p:ph type="title"/>
          </p:nvPr>
        </p:nvSpPr>
        <p:spPr>
          <a:xfrm>
            <a:off x="3624072" y="1"/>
            <a:ext cx="8567928" cy="877824"/>
          </a:xfrm>
          <a:noFill/>
        </p:spPr>
        <p:txBody>
          <a:bodyPr lIns="360000" tIns="0" rIns="360000" bIns="0" anchor="b" anchorCtr="0">
            <a:noAutofit/>
          </a:bodyPr>
          <a:lstStyle>
            <a:lvl1pPr>
              <a:defRPr sz="3600" b="1">
                <a:solidFill>
                  <a:schemeClr val="bg1"/>
                </a:solidFill>
                <a:latin typeface="Bitter" pitchFamily="2" charset="-18"/>
              </a:defRPr>
            </a:lvl1pPr>
          </a:lstStyle>
          <a:p>
            <a:r>
              <a:rPr lang="cs-CZ" dirty="0"/>
              <a:t>Kliknutím lze upravit styl.</a:t>
            </a:r>
          </a:p>
        </p:txBody>
      </p:sp>
      <p:sp>
        <p:nvSpPr>
          <p:cNvPr id="8" name="Zástupný symbol pro obsah 6"/>
          <p:cNvSpPr>
            <a:spLocks noGrp="1"/>
          </p:cNvSpPr>
          <p:nvPr>
            <p:ph sz="quarter" idx="11"/>
          </p:nvPr>
        </p:nvSpPr>
        <p:spPr>
          <a:xfrm>
            <a:off x="3624072" y="877825"/>
            <a:ext cx="8567928" cy="5257799"/>
          </a:xfrm>
        </p:spPr>
        <p:txBody>
          <a:bodyPr lIns="360000" tIns="180000" rIns="360000" bIns="0">
            <a:noAutofit/>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cs-CZ" dirty="0"/>
              <a:t>Upravte styly předlohy textu.</a:t>
            </a:r>
          </a:p>
        </p:txBody>
      </p:sp>
      <p:sp>
        <p:nvSpPr>
          <p:cNvPr id="9" name="Rovnoramenný trojúhelník 8"/>
          <p:cNvSpPr/>
          <p:nvPr userDrawn="1"/>
        </p:nvSpPr>
        <p:spPr>
          <a:xfrm>
            <a:off x="11557077" y="6214657"/>
            <a:ext cx="540000" cy="540000"/>
          </a:xfrm>
          <a:prstGeom prst="triangle">
            <a:avLst>
              <a:gd name="adj" fmla="val 999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3502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DDÍL">
    <p:spTree>
      <p:nvGrpSpPr>
        <p:cNvPr id="1" name=""/>
        <p:cNvGrpSpPr/>
        <p:nvPr/>
      </p:nvGrpSpPr>
      <p:grpSpPr>
        <a:xfrm>
          <a:off x="0" y="0"/>
          <a:ext cx="0" cy="0"/>
          <a:chOff x="0" y="0"/>
          <a:chExt cx="0" cy="0"/>
        </a:xfrm>
      </p:grpSpPr>
      <p:sp>
        <p:nvSpPr>
          <p:cNvPr id="8" name="Nadpis 1"/>
          <p:cNvSpPr>
            <a:spLocks noGrp="1"/>
          </p:cNvSpPr>
          <p:nvPr>
            <p:ph type="title"/>
          </p:nvPr>
        </p:nvSpPr>
        <p:spPr>
          <a:xfrm>
            <a:off x="0" y="0"/>
            <a:ext cx="3624072" cy="6857999"/>
          </a:xfrm>
          <a:solidFill>
            <a:schemeClr val="tx2"/>
          </a:solidFill>
          <a:ln>
            <a:noFill/>
          </a:ln>
        </p:spPr>
        <p:txBody>
          <a:bodyPr lIns="360000" tIns="0" rIns="360000" bIns="1800000" anchor="b" anchorCtr="0">
            <a:noAutofit/>
          </a:bodyPr>
          <a:lstStyle>
            <a:lvl1pPr>
              <a:defRPr sz="3600" b="1">
                <a:solidFill>
                  <a:schemeClr val="bg1"/>
                </a:solidFill>
                <a:latin typeface="Bitter" pitchFamily="2" charset="-18"/>
              </a:defRPr>
            </a:lvl1pPr>
          </a:lstStyle>
          <a:p>
            <a:r>
              <a:rPr lang="cs-CZ" dirty="0"/>
              <a:t>Kliknutím lze upravit styl.</a:t>
            </a:r>
          </a:p>
        </p:txBody>
      </p:sp>
      <p:sp>
        <p:nvSpPr>
          <p:cNvPr id="9" name="Zástupný symbol pro obsah 6"/>
          <p:cNvSpPr>
            <a:spLocks noGrp="1"/>
          </p:cNvSpPr>
          <p:nvPr>
            <p:ph sz="quarter" idx="11"/>
          </p:nvPr>
        </p:nvSpPr>
        <p:spPr>
          <a:xfrm>
            <a:off x="3624072" y="877825"/>
            <a:ext cx="8567928" cy="5834125"/>
          </a:xfrm>
        </p:spPr>
        <p:txBody>
          <a:bodyPr lIns="360000" tIns="180000" rIns="360000" bIns="0">
            <a:noAutofit/>
          </a:bodyPr>
          <a:lstStyle>
            <a:lvl1pPr marL="0" indent="0">
              <a:buNone/>
              <a:defRPr/>
            </a:lvl1pPr>
          </a:lstStyle>
          <a:p>
            <a:pPr lvl="0"/>
            <a:r>
              <a:rPr lang="cs-CZ" dirty="0"/>
              <a:t>Upravte styly předlohy textu.</a:t>
            </a:r>
          </a:p>
        </p:txBody>
      </p:sp>
      <p:sp>
        <p:nvSpPr>
          <p:cNvPr id="10" name="Rovnoramenný trojúhelník 9"/>
          <p:cNvSpPr/>
          <p:nvPr userDrawn="1"/>
        </p:nvSpPr>
        <p:spPr>
          <a:xfrm>
            <a:off x="11557077" y="6214657"/>
            <a:ext cx="540000" cy="540000"/>
          </a:xfrm>
          <a:prstGeom prst="triangle">
            <a:avLst>
              <a:gd name="adj" fmla="val 9999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dirty="0"/>
          </a:p>
        </p:txBody>
      </p:sp>
    </p:spTree>
    <p:extLst>
      <p:ext uri="{BB962C8B-B14F-4D97-AF65-F5344CB8AC3E}">
        <p14:creationId xmlns:p14="http://schemas.microsoft.com/office/powerpoint/2010/main" val="374163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OVÁ 01">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2192000" cy="877824"/>
          </a:xfrm>
          <a:solidFill>
            <a:schemeClr val="tx2"/>
          </a:solidFill>
        </p:spPr>
        <p:txBody>
          <a:bodyPr lIns="360000" tIns="0" rIns="360000" bIns="0" anchor="b" anchorCtr="0">
            <a:noAutofit/>
          </a:bodyPr>
          <a:lstStyle>
            <a:lvl1pPr>
              <a:defRPr sz="3600" b="1">
                <a:solidFill>
                  <a:schemeClr val="bg1"/>
                </a:solidFill>
                <a:latin typeface="Bitter" pitchFamily="2" charset="-18"/>
              </a:defRPr>
            </a:lvl1pPr>
          </a:lstStyle>
          <a:p>
            <a:r>
              <a:rPr lang="cs-CZ" dirty="0"/>
              <a:t>Kliknutím lze upravit styl.</a:t>
            </a:r>
          </a:p>
        </p:txBody>
      </p:sp>
      <p:sp>
        <p:nvSpPr>
          <p:cNvPr id="7" name="Zástupný symbol pro obsah 6"/>
          <p:cNvSpPr>
            <a:spLocks noGrp="1"/>
          </p:cNvSpPr>
          <p:nvPr>
            <p:ph sz="quarter" idx="10"/>
          </p:nvPr>
        </p:nvSpPr>
        <p:spPr>
          <a:xfrm>
            <a:off x="0" y="877825"/>
            <a:ext cx="12192000" cy="5834125"/>
          </a:xfrm>
        </p:spPr>
        <p:txBody>
          <a:bodyPr lIns="360000" tIns="180000" rIns="360000" bIns="0">
            <a:noAutofit/>
          </a:bodyPr>
          <a:lstStyle>
            <a:lvl1pPr marL="0" indent="0">
              <a:buNone/>
              <a:defRPr/>
            </a:lvl1pPr>
          </a:lstStyle>
          <a:p>
            <a:pPr lvl="0"/>
            <a:r>
              <a:rPr lang="cs-CZ" dirty="0"/>
              <a:t>Upravte styly předlohy textu.</a:t>
            </a:r>
          </a:p>
        </p:txBody>
      </p:sp>
      <p:sp>
        <p:nvSpPr>
          <p:cNvPr id="5"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dirty="0"/>
          </a:p>
        </p:txBody>
      </p:sp>
    </p:spTree>
    <p:extLst>
      <p:ext uri="{BB962C8B-B14F-4D97-AF65-F5344CB8AC3E}">
        <p14:creationId xmlns:p14="http://schemas.microsoft.com/office/powerpoint/2010/main" val="396473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OVÁ 02">
    <p:spTree>
      <p:nvGrpSpPr>
        <p:cNvPr id="1" name=""/>
        <p:cNvGrpSpPr/>
        <p:nvPr/>
      </p:nvGrpSpPr>
      <p:grpSpPr>
        <a:xfrm>
          <a:off x="0" y="0"/>
          <a:ext cx="0" cy="0"/>
          <a:chOff x="0" y="0"/>
          <a:chExt cx="0" cy="0"/>
        </a:xfrm>
      </p:grpSpPr>
      <p:sp>
        <p:nvSpPr>
          <p:cNvPr id="6" name="Zástupný symbol pro obrázek 5"/>
          <p:cNvSpPr>
            <a:spLocks noGrp="1"/>
          </p:cNvSpPr>
          <p:nvPr>
            <p:ph type="pic" sz="quarter" idx="10"/>
          </p:nvPr>
        </p:nvSpPr>
        <p:spPr>
          <a:xfrm>
            <a:off x="0" y="0"/>
            <a:ext cx="3624072" cy="6858000"/>
          </a:xfrm>
          <a:solidFill>
            <a:schemeClr val="accent1"/>
          </a:solidFill>
        </p:spPr>
        <p:txBody>
          <a:bodyPr/>
          <a:lstStyle>
            <a:lvl1pPr marL="0" indent="0">
              <a:buNone/>
              <a:defRPr/>
            </a:lvl1pPr>
          </a:lstStyle>
          <a:p>
            <a:endParaRPr lang="cs-CZ" dirty="0"/>
          </a:p>
        </p:txBody>
      </p:sp>
      <p:sp>
        <p:nvSpPr>
          <p:cNvPr id="7" name="Nadpis 1"/>
          <p:cNvSpPr>
            <a:spLocks noGrp="1"/>
          </p:cNvSpPr>
          <p:nvPr>
            <p:ph type="title"/>
          </p:nvPr>
        </p:nvSpPr>
        <p:spPr>
          <a:xfrm>
            <a:off x="3624072" y="1"/>
            <a:ext cx="8567928" cy="877824"/>
          </a:xfrm>
          <a:noFill/>
        </p:spPr>
        <p:txBody>
          <a:bodyPr lIns="360000" tIns="0" rIns="360000" bIns="0" anchor="b" anchorCtr="0">
            <a:noAutofit/>
          </a:bodyPr>
          <a:lstStyle>
            <a:lvl1pPr>
              <a:defRPr sz="3600" b="1">
                <a:solidFill>
                  <a:schemeClr val="accent1"/>
                </a:solidFill>
                <a:latin typeface="Bitter" pitchFamily="2" charset="-18"/>
              </a:defRPr>
            </a:lvl1pPr>
          </a:lstStyle>
          <a:p>
            <a:r>
              <a:rPr lang="cs-CZ" dirty="0"/>
              <a:t>Kliknutím lze upravit styl.</a:t>
            </a:r>
          </a:p>
        </p:txBody>
      </p:sp>
      <p:sp>
        <p:nvSpPr>
          <p:cNvPr id="8" name="Zástupný symbol pro obsah 6"/>
          <p:cNvSpPr>
            <a:spLocks noGrp="1"/>
          </p:cNvSpPr>
          <p:nvPr>
            <p:ph sz="quarter" idx="11"/>
          </p:nvPr>
        </p:nvSpPr>
        <p:spPr>
          <a:xfrm>
            <a:off x="3624072" y="877825"/>
            <a:ext cx="8567928" cy="5834125"/>
          </a:xfrm>
        </p:spPr>
        <p:txBody>
          <a:bodyPr lIns="360000" tIns="180000" rIns="360000" bIns="0">
            <a:noAutofit/>
          </a:bodyPr>
          <a:lstStyle>
            <a:lvl1pPr marL="0" indent="0">
              <a:buNone/>
              <a:defRPr/>
            </a:lvl1pPr>
          </a:lstStyle>
          <a:p>
            <a:pPr lvl="0"/>
            <a:r>
              <a:rPr lang="cs-CZ" dirty="0"/>
              <a:t>Upravte styly předlohy textu.</a:t>
            </a:r>
          </a:p>
        </p:txBody>
      </p:sp>
      <p:sp>
        <p:nvSpPr>
          <p:cNvPr id="9"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dirty="0"/>
          </a:p>
        </p:txBody>
      </p:sp>
    </p:spTree>
    <p:extLst>
      <p:ext uri="{BB962C8B-B14F-4D97-AF65-F5344CB8AC3E}">
        <p14:creationId xmlns:p14="http://schemas.microsoft.com/office/powerpoint/2010/main" val="298794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ÁZDNÁ">
    <p:spTree>
      <p:nvGrpSpPr>
        <p:cNvPr id="1" name=""/>
        <p:cNvGrpSpPr/>
        <p:nvPr/>
      </p:nvGrpSpPr>
      <p:grpSpPr>
        <a:xfrm>
          <a:off x="0" y="0"/>
          <a:ext cx="0" cy="0"/>
          <a:chOff x="0" y="0"/>
          <a:chExt cx="0" cy="0"/>
        </a:xfrm>
      </p:grpSpPr>
      <p:sp>
        <p:nvSpPr>
          <p:cNvPr id="3"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dirty="0"/>
          </a:p>
        </p:txBody>
      </p:sp>
    </p:spTree>
    <p:extLst>
      <p:ext uri="{BB962C8B-B14F-4D97-AF65-F5344CB8AC3E}">
        <p14:creationId xmlns:p14="http://schemas.microsoft.com/office/powerpoint/2010/main" val="428723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ÁVĚREČNÁ">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676720" y="548894"/>
            <a:ext cx="3190875" cy="454025"/>
          </a:xfrm>
          <a:custGeom>
            <a:avLst/>
            <a:gdLst>
              <a:gd name="T0" fmla="*/ 3236 w 16080"/>
              <a:gd name="T1" fmla="*/ 552 h 2288"/>
              <a:gd name="T2" fmla="*/ 1953 w 16080"/>
              <a:gd name="T3" fmla="*/ 480 h 2288"/>
              <a:gd name="T4" fmla="*/ 2084 w 16080"/>
              <a:gd name="T5" fmla="*/ 1626 h 2288"/>
              <a:gd name="T6" fmla="*/ 2325 w 16080"/>
              <a:gd name="T7" fmla="*/ 586 h 2288"/>
              <a:gd name="T8" fmla="*/ 2283 w 16080"/>
              <a:gd name="T9" fmla="*/ 1544 h 2288"/>
              <a:gd name="T10" fmla="*/ 462 w 16080"/>
              <a:gd name="T11" fmla="*/ 464 h 2288"/>
              <a:gd name="T12" fmla="*/ 837 w 16080"/>
              <a:gd name="T13" fmla="*/ 1585 h 2288"/>
              <a:gd name="T14" fmla="*/ 5172 w 16080"/>
              <a:gd name="T15" fmla="*/ 322 h 2288"/>
              <a:gd name="T16" fmla="*/ 5558 w 16080"/>
              <a:gd name="T17" fmla="*/ 585 h 2288"/>
              <a:gd name="T18" fmla="*/ 5703 w 16080"/>
              <a:gd name="T19" fmla="*/ 958 h 2288"/>
              <a:gd name="T20" fmla="*/ 5912 w 16080"/>
              <a:gd name="T21" fmla="*/ 538 h 2288"/>
              <a:gd name="T22" fmla="*/ 6327 w 16080"/>
              <a:gd name="T23" fmla="*/ 504 h 2288"/>
              <a:gd name="T24" fmla="*/ 6076 w 16080"/>
              <a:gd name="T25" fmla="*/ 867 h 2288"/>
              <a:gd name="T26" fmla="*/ 6903 w 16080"/>
              <a:gd name="T27" fmla="*/ 994 h 2288"/>
              <a:gd name="T28" fmla="*/ 6938 w 16080"/>
              <a:gd name="T29" fmla="*/ 1019 h 2288"/>
              <a:gd name="T30" fmla="*/ 7290 w 16080"/>
              <a:gd name="T31" fmla="*/ 514 h 2288"/>
              <a:gd name="T32" fmla="*/ 7640 w 16080"/>
              <a:gd name="T33" fmla="*/ 451 h 2288"/>
              <a:gd name="T34" fmla="*/ 8278 w 16080"/>
              <a:gd name="T35" fmla="*/ 1016 h 2288"/>
              <a:gd name="T36" fmla="*/ 9036 w 16080"/>
              <a:gd name="T37" fmla="*/ 950 h 2288"/>
              <a:gd name="T38" fmla="*/ 8897 w 16080"/>
              <a:gd name="T39" fmla="*/ 507 h 2288"/>
              <a:gd name="T40" fmla="*/ 8880 w 16080"/>
              <a:gd name="T41" fmla="*/ 576 h 2288"/>
              <a:gd name="T42" fmla="*/ 9263 w 16080"/>
              <a:gd name="T43" fmla="*/ 515 h 2288"/>
              <a:gd name="T44" fmla="*/ 9281 w 16080"/>
              <a:gd name="T45" fmla="*/ 592 h 2288"/>
              <a:gd name="T46" fmla="*/ 9984 w 16080"/>
              <a:gd name="T47" fmla="*/ 623 h 2288"/>
              <a:gd name="T48" fmla="*/ 10081 w 16080"/>
              <a:gd name="T49" fmla="*/ 861 h 2288"/>
              <a:gd name="T50" fmla="*/ 10260 w 16080"/>
              <a:gd name="T51" fmla="*/ 1106 h 2288"/>
              <a:gd name="T52" fmla="*/ 10154 w 16080"/>
              <a:gd name="T53" fmla="*/ 712 h 2288"/>
              <a:gd name="T54" fmla="*/ 10184 w 16080"/>
              <a:gd name="T55" fmla="*/ 1140 h 2288"/>
              <a:gd name="T56" fmla="*/ 10675 w 16080"/>
              <a:gd name="T57" fmla="*/ 671 h 2288"/>
              <a:gd name="T58" fmla="*/ 10840 w 16080"/>
              <a:gd name="T59" fmla="*/ 1023 h 2288"/>
              <a:gd name="T60" fmla="*/ 10857 w 16080"/>
              <a:gd name="T61" fmla="*/ 580 h 2288"/>
              <a:gd name="T62" fmla="*/ 11266 w 16080"/>
              <a:gd name="T63" fmla="*/ 977 h 2288"/>
              <a:gd name="T64" fmla="*/ 11465 w 16080"/>
              <a:gd name="T65" fmla="*/ 1217 h 2288"/>
              <a:gd name="T66" fmla="*/ 11350 w 16080"/>
              <a:gd name="T67" fmla="*/ 585 h 2288"/>
              <a:gd name="T68" fmla="*/ 11907 w 16080"/>
              <a:gd name="T69" fmla="*/ 640 h 2288"/>
              <a:gd name="T70" fmla="*/ 12072 w 16080"/>
              <a:gd name="T71" fmla="*/ 953 h 2288"/>
              <a:gd name="T72" fmla="*/ 12945 w 16080"/>
              <a:gd name="T73" fmla="*/ 1209 h 2288"/>
              <a:gd name="T74" fmla="*/ 14034 w 16080"/>
              <a:gd name="T75" fmla="*/ 621 h 2288"/>
              <a:gd name="T76" fmla="*/ 14455 w 16080"/>
              <a:gd name="T77" fmla="*/ 813 h 2288"/>
              <a:gd name="T78" fmla="*/ 14397 w 16080"/>
              <a:gd name="T79" fmla="*/ 573 h 2288"/>
              <a:gd name="T80" fmla="*/ 14270 w 16080"/>
              <a:gd name="T81" fmla="*/ 989 h 2288"/>
              <a:gd name="T82" fmla="*/ 15260 w 16080"/>
              <a:gd name="T83" fmla="*/ 1026 h 2288"/>
              <a:gd name="T84" fmla="*/ 15421 w 16080"/>
              <a:gd name="T85" fmla="*/ 993 h 2288"/>
              <a:gd name="T86" fmla="*/ 15921 w 16080"/>
              <a:gd name="T87" fmla="*/ 994 h 2288"/>
              <a:gd name="T88" fmla="*/ 4677 w 16080"/>
              <a:gd name="T89" fmla="*/ 1875 h 2288"/>
              <a:gd name="T90" fmla="*/ 4764 w 16080"/>
              <a:gd name="T91" fmla="*/ 1394 h 2288"/>
              <a:gd name="T92" fmla="*/ 5520 w 16080"/>
              <a:gd name="T93" fmla="*/ 1975 h 2288"/>
              <a:gd name="T94" fmla="*/ 5644 w 16080"/>
              <a:gd name="T95" fmla="*/ 1501 h 2288"/>
              <a:gd name="T96" fmla="*/ 5396 w 16080"/>
              <a:gd name="T97" fmla="*/ 1558 h 2288"/>
              <a:gd name="T98" fmla="*/ 5805 w 16080"/>
              <a:gd name="T99" fmla="*/ 1517 h 2288"/>
              <a:gd name="T100" fmla="*/ 5955 w 16080"/>
              <a:gd name="T101" fmla="*/ 1651 h 2288"/>
              <a:gd name="T102" fmla="*/ 7133 w 16080"/>
              <a:gd name="T103" fmla="*/ 1866 h 2288"/>
              <a:gd name="T104" fmla="*/ 6952 w 16080"/>
              <a:gd name="T105" fmla="*/ 1450 h 2288"/>
              <a:gd name="T106" fmla="*/ 6987 w 16080"/>
              <a:gd name="T107" fmla="*/ 1531 h 2288"/>
              <a:gd name="T108" fmla="*/ 7571 w 16080"/>
              <a:gd name="T109" fmla="*/ 1637 h 2288"/>
              <a:gd name="T110" fmla="*/ 7888 w 16080"/>
              <a:gd name="T111" fmla="*/ 1466 h 2288"/>
              <a:gd name="T112" fmla="*/ 8118 w 16080"/>
              <a:gd name="T113" fmla="*/ 1635 h 2288"/>
              <a:gd name="T114" fmla="*/ 8718 w 16080"/>
              <a:gd name="T115" fmla="*/ 1799 h 2288"/>
              <a:gd name="T116" fmla="*/ 8546 w 16080"/>
              <a:gd name="T117" fmla="*/ 1522 h 2288"/>
              <a:gd name="T118" fmla="*/ 8949 w 16080"/>
              <a:gd name="T119" fmla="*/ 1894 h 2288"/>
              <a:gd name="T120" fmla="*/ 9751 w 16080"/>
              <a:gd name="T121" fmla="*/ 1639 h 2288"/>
              <a:gd name="T122" fmla="*/ 9583 w 16080"/>
              <a:gd name="T123" fmla="*/ 1894 h 2288"/>
              <a:gd name="T124" fmla="*/ 10714 w 16080"/>
              <a:gd name="T125" fmla="*/ 20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0" h="2288">
                <a:moveTo>
                  <a:pt x="2894" y="311"/>
                </a:moveTo>
                <a:lnTo>
                  <a:pt x="2881" y="297"/>
                </a:lnTo>
                <a:lnTo>
                  <a:pt x="2870" y="283"/>
                </a:lnTo>
                <a:lnTo>
                  <a:pt x="2861" y="268"/>
                </a:lnTo>
                <a:lnTo>
                  <a:pt x="2854" y="252"/>
                </a:lnTo>
                <a:lnTo>
                  <a:pt x="2848" y="236"/>
                </a:lnTo>
                <a:lnTo>
                  <a:pt x="2844" y="218"/>
                </a:lnTo>
                <a:lnTo>
                  <a:pt x="2841" y="200"/>
                </a:lnTo>
                <a:lnTo>
                  <a:pt x="2840" y="182"/>
                </a:lnTo>
                <a:lnTo>
                  <a:pt x="2841" y="163"/>
                </a:lnTo>
                <a:lnTo>
                  <a:pt x="2844" y="145"/>
                </a:lnTo>
                <a:lnTo>
                  <a:pt x="2848" y="128"/>
                </a:lnTo>
                <a:lnTo>
                  <a:pt x="2854" y="112"/>
                </a:lnTo>
                <a:lnTo>
                  <a:pt x="2861" y="96"/>
                </a:lnTo>
                <a:lnTo>
                  <a:pt x="2870" y="81"/>
                </a:lnTo>
                <a:lnTo>
                  <a:pt x="2881" y="67"/>
                </a:lnTo>
                <a:lnTo>
                  <a:pt x="2894" y="53"/>
                </a:lnTo>
                <a:lnTo>
                  <a:pt x="2907" y="41"/>
                </a:lnTo>
                <a:lnTo>
                  <a:pt x="2923" y="30"/>
                </a:lnTo>
                <a:lnTo>
                  <a:pt x="2938" y="21"/>
                </a:lnTo>
                <a:lnTo>
                  <a:pt x="2953" y="13"/>
                </a:lnTo>
                <a:lnTo>
                  <a:pt x="2970" y="7"/>
                </a:lnTo>
                <a:lnTo>
                  <a:pt x="2987" y="3"/>
                </a:lnTo>
                <a:lnTo>
                  <a:pt x="3004" y="1"/>
                </a:lnTo>
                <a:lnTo>
                  <a:pt x="3023" y="0"/>
                </a:lnTo>
                <a:lnTo>
                  <a:pt x="3041" y="1"/>
                </a:lnTo>
                <a:lnTo>
                  <a:pt x="3059" y="3"/>
                </a:lnTo>
                <a:lnTo>
                  <a:pt x="3076" y="7"/>
                </a:lnTo>
                <a:lnTo>
                  <a:pt x="3093" y="13"/>
                </a:lnTo>
                <a:lnTo>
                  <a:pt x="3108" y="21"/>
                </a:lnTo>
                <a:lnTo>
                  <a:pt x="3124" y="30"/>
                </a:lnTo>
                <a:lnTo>
                  <a:pt x="3139" y="41"/>
                </a:lnTo>
                <a:lnTo>
                  <a:pt x="3152" y="53"/>
                </a:lnTo>
                <a:lnTo>
                  <a:pt x="3165" y="67"/>
                </a:lnTo>
                <a:lnTo>
                  <a:pt x="3176" y="81"/>
                </a:lnTo>
                <a:lnTo>
                  <a:pt x="3185" y="96"/>
                </a:lnTo>
                <a:lnTo>
                  <a:pt x="3192" y="112"/>
                </a:lnTo>
                <a:lnTo>
                  <a:pt x="3198" y="128"/>
                </a:lnTo>
                <a:lnTo>
                  <a:pt x="3202" y="145"/>
                </a:lnTo>
                <a:lnTo>
                  <a:pt x="3205" y="163"/>
                </a:lnTo>
                <a:lnTo>
                  <a:pt x="3205" y="182"/>
                </a:lnTo>
                <a:lnTo>
                  <a:pt x="3205" y="200"/>
                </a:lnTo>
                <a:lnTo>
                  <a:pt x="3202" y="218"/>
                </a:lnTo>
                <a:lnTo>
                  <a:pt x="3198" y="236"/>
                </a:lnTo>
                <a:lnTo>
                  <a:pt x="3192" y="252"/>
                </a:lnTo>
                <a:lnTo>
                  <a:pt x="3185" y="268"/>
                </a:lnTo>
                <a:lnTo>
                  <a:pt x="3176" y="283"/>
                </a:lnTo>
                <a:lnTo>
                  <a:pt x="3165" y="297"/>
                </a:lnTo>
                <a:lnTo>
                  <a:pt x="3152" y="311"/>
                </a:lnTo>
                <a:lnTo>
                  <a:pt x="3139" y="324"/>
                </a:lnTo>
                <a:lnTo>
                  <a:pt x="3124" y="334"/>
                </a:lnTo>
                <a:lnTo>
                  <a:pt x="3108" y="343"/>
                </a:lnTo>
                <a:lnTo>
                  <a:pt x="3093" y="351"/>
                </a:lnTo>
                <a:lnTo>
                  <a:pt x="3076" y="357"/>
                </a:lnTo>
                <a:lnTo>
                  <a:pt x="3059" y="361"/>
                </a:lnTo>
                <a:lnTo>
                  <a:pt x="3041" y="363"/>
                </a:lnTo>
                <a:lnTo>
                  <a:pt x="3023" y="364"/>
                </a:lnTo>
                <a:lnTo>
                  <a:pt x="3004" y="363"/>
                </a:lnTo>
                <a:lnTo>
                  <a:pt x="2987" y="361"/>
                </a:lnTo>
                <a:lnTo>
                  <a:pt x="2970" y="357"/>
                </a:lnTo>
                <a:lnTo>
                  <a:pt x="2953" y="351"/>
                </a:lnTo>
                <a:lnTo>
                  <a:pt x="2938" y="343"/>
                </a:lnTo>
                <a:lnTo>
                  <a:pt x="2923" y="334"/>
                </a:lnTo>
                <a:lnTo>
                  <a:pt x="2907" y="324"/>
                </a:lnTo>
                <a:lnTo>
                  <a:pt x="2894" y="311"/>
                </a:lnTo>
                <a:close/>
                <a:moveTo>
                  <a:pt x="2679" y="447"/>
                </a:moveTo>
                <a:lnTo>
                  <a:pt x="3149" y="447"/>
                </a:lnTo>
                <a:lnTo>
                  <a:pt x="3160" y="448"/>
                </a:lnTo>
                <a:lnTo>
                  <a:pt x="3171" y="450"/>
                </a:lnTo>
                <a:lnTo>
                  <a:pt x="3181" y="453"/>
                </a:lnTo>
                <a:lnTo>
                  <a:pt x="3190" y="459"/>
                </a:lnTo>
                <a:lnTo>
                  <a:pt x="3198" y="465"/>
                </a:lnTo>
                <a:lnTo>
                  <a:pt x="3206" y="473"/>
                </a:lnTo>
                <a:lnTo>
                  <a:pt x="3213" y="483"/>
                </a:lnTo>
                <a:lnTo>
                  <a:pt x="3219" y="493"/>
                </a:lnTo>
                <a:lnTo>
                  <a:pt x="3224" y="506"/>
                </a:lnTo>
                <a:lnTo>
                  <a:pt x="3229" y="520"/>
                </a:lnTo>
                <a:lnTo>
                  <a:pt x="3233" y="535"/>
                </a:lnTo>
                <a:lnTo>
                  <a:pt x="3236" y="552"/>
                </a:lnTo>
                <a:lnTo>
                  <a:pt x="3239" y="570"/>
                </a:lnTo>
                <a:lnTo>
                  <a:pt x="3241" y="589"/>
                </a:lnTo>
                <a:lnTo>
                  <a:pt x="3242" y="610"/>
                </a:lnTo>
                <a:lnTo>
                  <a:pt x="3242" y="633"/>
                </a:lnTo>
                <a:lnTo>
                  <a:pt x="3242" y="1428"/>
                </a:lnTo>
                <a:lnTo>
                  <a:pt x="3243" y="1448"/>
                </a:lnTo>
                <a:lnTo>
                  <a:pt x="3246" y="1466"/>
                </a:lnTo>
                <a:lnTo>
                  <a:pt x="3250" y="1483"/>
                </a:lnTo>
                <a:lnTo>
                  <a:pt x="3256" y="1499"/>
                </a:lnTo>
                <a:lnTo>
                  <a:pt x="3263" y="1514"/>
                </a:lnTo>
                <a:lnTo>
                  <a:pt x="3272" y="1527"/>
                </a:lnTo>
                <a:lnTo>
                  <a:pt x="3283" y="1539"/>
                </a:lnTo>
                <a:lnTo>
                  <a:pt x="3295" y="1550"/>
                </a:lnTo>
                <a:lnTo>
                  <a:pt x="3309" y="1559"/>
                </a:lnTo>
                <a:lnTo>
                  <a:pt x="3325" y="1567"/>
                </a:lnTo>
                <a:lnTo>
                  <a:pt x="3341" y="1574"/>
                </a:lnTo>
                <a:lnTo>
                  <a:pt x="3359" y="1580"/>
                </a:lnTo>
                <a:lnTo>
                  <a:pt x="3378" y="1585"/>
                </a:lnTo>
                <a:lnTo>
                  <a:pt x="3398" y="1588"/>
                </a:lnTo>
                <a:lnTo>
                  <a:pt x="3419" y="1590"/>
                </a:lnTo>
                <a:lnTo>
                  <a:pt x="3442" y="1590"/>
                </a:lnTo>
                <a:lnTo>
                  <a:pt x="3442" y="1615"/>
                </a:lnTo>
                <a:lnTo>
                  <a:pt x="2679" y="1615"/>
                </a:lnTo>
                <a:lnTo>
                  <a:pt x="2679" y="1590"/>
                </a:lnTo>
                <a:lnTo>
                  <a:pt x="2702" y="1590"/>
                </a:lnTo>
                <a:lnTo>
                  <a:pt x="2724" y="1588"/>
                </a:lnTo>
                <a:lnTo>
                  <a:pt x="2744" y="1585"/>
                </a:lnTo>
                <a:lnTo>
                  <a:pt x="2762" y="1580"/>
                </a:lnTo>
                <a:lnTo>
                  <a:pt x="2779" y="1574"/>
                </a:lnTo>
                <a:lnTo>
                  <a:pt x="2794" y="1567"/>
                </a:lnTo>
                <a:lnTo>
                  <a:pt x="2808" y="1559"/>
                </a:lnTo>
                <a:lnTo>
                  <a:pt x="2820" y="1550"/>
                </a:lnTo>
                <a:lnTo>
                  <a:pt x="2831" y="1539"/>
                </a:lnTo>
                <a:lnTo>
                  <a:pt x="2841" y="1527"/>
                </a:lnTo>
                <a:lnTo>
                  <a:pt x="2849" y="1514"/>
                </a:lnTo>
                <a:lnTo>
                  <a:pt x="2855" y="1499"/>
                </a:lnTo>
                <a:lnTo>
                  <a:pt x="2860" y="1483"/>
                </a:lnTo>
                <a:lnTo>
                  <a:pt x="2864" y="1466"/>
                </a:lnTo>
                <a:lnTo>
                  <a:pt x="2866" y="1448"/>
                </a:lnTo>
                <a:lnTo>
                  <a:pt x="2867" y="1428"/>
                </a:lnTo>
                <a:lnTo>
                  <a:pt x="2867" y="633"/>
                </a:lnTo>
                <a:lnTo>
                  <a:pt x="2866" y="613"/>
                </a:lnTo>
                <a:lnTo>
                  <a:pt x="2864" y="595"/>
                </a:lnTo>
                <a:lnTo>
                  <a:pt x="2860" y="578"/>
                </a:lnTo>
                <a:lnTo>
                  <a:pt x="2855" y="562"/>
                </a:lnTo>
                <a:lnTo>
                  <a:pt x="2849" y="547"/>
                </a:lnTo>
                <a:lnTo>
                  <a:pt x="2841" y="534"/>
                </a:lnTo>
                <a:lnTo>
                  <a:pt x="2831" y="522"/>
                </a:lnTo>
                <a:lnTo>
                  <a:pt x="2820" y="511"/>
                </a:lnTo>
                <a:lnTo>
                  <a:pt x="2808" y="502"/>
                </a:lnTo>
                <a:lnTo>
                  <a:pt x="2794" y="493"/>
                </a:lnTo>
                <a:lnTo>
                  <a:pt x="2779" y="486"/>
                </a:lnTo>
                <a:lnTo>
                  <a:pt x="2762" y="481"/>
                </a:lnTo>
                <a:lnTo>
                  <a:pt x="2744" y="476"/>
                </a:lnTo>
                <a:lnTo>
                  <a:pt x="2724" y="473"/>
                </a:lnTo>
                <a:lnTo>
                  <a:pt x="2702" y="471"/>
                </a:lnTo>
                <a:lnTo>
                  <a:pt x="2679" y="471"/>
                </a:lnTo>
                <a:lnTo>
                  <a:pt x="2679" y="447"/>
                </a:lnTo>
                <a:close/>
                <a:moveTo>
                  <a:pt x="1811" y="446"/>
                </a:moveTo>
                <a:lnTo>
                  <a:pt x="1818" y="446"/>
                </a:lnTo>
                <a:lnTo>
                  <a:pt x="1824" y="447"/>
                </a:lnTo>
                <a:lnTo>
                  <a:pt x="1831" y="448"/>
                </a:lnTo>
                <a:lnTo>
                  <a:pt x="1837" y="450"/>
                </a:lnTo>
                <a:lnTo>
                  <a:pt x="1842" y="452"/>
                </a:lnTo>
                <a:lnTo>
                  <a:pt x="1848" y="455"/>
                </a:lnTo>
                <a:lnTo>
                  <a:pt x="1853" y="459"/>
                </a:lnTo>
                <a:lnTo>
                  <a:pt x="1858" y="463"/>
                </a:lnTo>
                <a:lnTo>
                  <a:pt x="1862" y="467"/>
                </a:lnTo>
                <a:lnTo>
                  <a:pt x="1867" y="472"/>
                </a:lnTo>
                <a:lnTo>
                  <a:pt x="1871" y="477"/>
                </a:lnTo>
                <a:lnTo>
                  <a:pt x="1874" y="483"/>
                </a:lnTo>
                <a:lnTo>
                  <a:pt x="1881" y="497"/>
                </a:lnTo>
                <a:lnTo>
                  <a:pt x="1887" y="513"/>
                </a:lnTo>
                <a:lnTo>
                  <a:pt x="1890" y="515"/>
                </a:lnTo>
                <a:lnTo>
                  <a:pt x="1892" y="516"/>
                </a:lnTo>
                <a:lnTo>
                  <a:pt x="1907" y="506"/>
                </a:lnTo>
                <a:lnTo>
                  <a:pt x="1923" y="497"/>
                </a:lnTo>
                <a:lnTo>
                  <a:pt x="1938" y="488"/>
                </a:lnTo>
                <a:lnTo>
                  <a:pt x="1953" y="480"/>
                </a:lnTo>
                <a:lnTo>
                  <a:pt x="1968" y="473"/>
                </a:lnTo>
                <a:lnTo>
                  <a:pt x="1982" y="466"/>
                </a:lnTo>
                <a:lnTo>
                  <a:pt x="1997" y="460"/>
                </a:lnTo>
                <a:lnTo>
                  <a:pt x="2012" y="455"/>
                </a:lnTo>
                <a:lnTo>
                  <a:pt x="2026" y="450"/>
                </a:lnTo>
                <a:lnTo>
                  <a:pt x="2041" y="446"/>
                </a:lnTo>
                <a:lnTo>
                  <a:pt x="2055" y="442"/>
                </a:lnTo>
                <a:lnTo>
                  <a:pt x="2069" y="439"/>
                </a:lnTo>
                <a:lnTo>
                  <a:pt x="2084" y="437"/>
                </a:lnTo>
                <a:lnTo>
                  <a:pt x="2098" y="435"/>
                </a:lnTo>
                <a:lnTo>
                  <a:pt x="2113" y="435"/>
                </a:lnTo>
                <a:lnTo>
                  <a:pt x="2127" y="434"/>
                </a:lnTo>
                <a:lnTo>
                  <a:pt x="2160" y="435"/>
                </a:lnTo>
                <a:lnTo>
                  <a:pt x="2192" y="437"/>
                </a:lnTo>
                <a:lnTo>
                  <a:pt x="2223" y="440"/>
                </a:lnTo>
                <a:lnTo>
                  <a:pt x="2253" y="444"/>
                </a:lnTo>
                <a:lnTo>
                  <a:pt x="2282" y="450"/>
                </a:lnTo>
                <a:lnTo>
                  <a:pt x="2312" y="457"/>
                </a:lnTo>
                <a:lnTo>
                  <a:pt x="2339" y="465"/>
                </a:lnTo>
                <a:lnTo>
                  <a:pt x="2366" y="474"/>
                </a:lnTo>
                <a:lnTo>
                  <a:pt x="2392" y="484"/>
                </a:lnTo>
                <a:lnTo>
                  <a:pt x="2418" y="496"/>
                </a:lnTo>
                <a:lnTo>
                  <a:pt x="2442" y="509"/>
                </a:lnTo>
                <a:lnTo>
                  <a:pt x="2466" y="523"/>
                </a:lnTo>
                <a:lnTo>
                  <a:pt x="2488" y="539"/>
                </a:lnTo>
                <a:lnTo>
                  <a:pt x="2510" y="556"/>
                </a:lnTo>
                <a:lnTo>
                  <a:pt x="2533" y="574"/>
                </a:lnTo>
                <a:lnTo>
                  <a:pt x="2553" y="593"/>
                </a:lnTo>
                <a:lnTo>
                  <a:pt x="2572" y="613"/>
                </a:lnTo>
                <a:lnTo>
                  <a:pt x="2590" y="634"/>
                </a:lnTo>
                <a:lnTo>
                  <a:pt x="2607" y="657"/>
                </a:lnTo>
                <a:lnTo>
                  <a:pt x="2622" y="680"/>
                </a:lnTo>
                <a:lnTo>
                  <a:pt x="2637" y="705"/>
                </a:lnTo>
                <a:lnTo>
                  <a:pt x="2650" y="730"/>
                </a:lnTo>
                <a:lnTo>
                  <a:pt x="2662" y="756"/>
                </a:lnTo>
                <a:lnTo>
                  <a:pt x="2672" y="783"/>
                </a:lnTo>
                <a:lnTo>
                  <a:pt x="2681" y="811"/>
                </a:lnTo>
                <a:lnTo>
                  <a:pt x="2690" y="840"/>
                </a:lnTo>
                <a:lnTo>
                  <a:pt x="2696" y="869"/>
                </a:lnTo>
                <a:lnTo>
                  <a:pt x="2702" y="900"/>
                </a:lnTo>
                <a:lnTo>
                  <a:pt x="2706" y="932"/>
                </a:lnTo>
                <a:lnTo>
                  <a:pt x="2709" y="964"/>
                </a:lnTo>
                <a:lnTo>
                  <a:pt x="2711" y="998"/>
                </a:lnTo>
                <a:lnTo>
                  <a:pt x="2712" y="1032"/>
                </a:lnTo>
                <a:lnTo>
                  <a:pt x="2711" y="1067"/>
                </a:lnTo>
                <a:lnTo>
                  <a:pt x="2709" y="1100"/>
                </a:lnTo>
                <a:lnTo>
                  <a:pt x="2706" y="1132"/>
                </a:lnTo>
                <a:lnTo>
                  <a:pt x="2702" y="1165"/>
                </a:lnTo>
                <a:lnTo>
                  <a:pt x="2696" y="1196"/>
                </a:lnTo>
                <a:lnTo>
                  <a:pt x="2690" y="1225"/>
                </a:lnTo>
                <a:lnTo>
                  <a:pt x="2682" y="1254"/>
                </a:lnTo>
                <a:lnTo>
                  <a:pt x="2672" y="1282"/>
                </a:lnTo>
                <a:lnTo>
                  <a:pt x="2662" y="1309"/>
                </a:lnTo>
                <a:lnTo>
                  <a:pt x="2650" y="1334"/>
                </a:lnTo>
                <a:lnTo>
                  <a:pt x="2637" y="1359"/>
                </a:lnTo>
                <a:lnTo>
                  <a:pt x="2623" y="1383"/>
                </a:lnTo>
                <a:lnTo>
                  <a:pt x="2608" y="1406"/>
                </a:lnTo>
                <a:lnTo>
                  <a:pt x="2591" y="1429"/>
                </a:lnTo>
                <a:lnTo>
                  <a:pt x="2573" y="1450"/>
                </a:lnTo>
                <a:lnTo>
                  <a:pt x="2554" y="1470"/>
                </a:lnTo>
                <a:lnTo>
                  <a:pt x="2534" y="1489"/>
                </a:lnTo>
                <a:lnTo>
                  <a:pt x="2513" y="1507"/>
                </a:lnTo>
                <a:lnTo>
                  <a:pt x="2490" y="1524"/>
                </a:lnTo>
                <a:lnTo>
                  <a:pt x="2467" y="1539"/>
                </a:lnTo>
                <a:lnTo>
                  <a:pt x="2444" y="1553"/>
                </a:lnTo>
                <a:lnTo>
                  <a:pt x="2419" y="1566"/>
                </a:lnTo>
                <a:lnTo>
                  <a:pt x="2394" y="1578"/>
                </a:lnTo>
                <a:lnTo>
                  <a:pt x="2368" y="1588"/>
                </a:lnTo>
                <a:lnTo>
                  <a:pt x="2341" y="1598"/>
                </a:lnTo>
                <a:lnTo>
                  <a:pt x="2313" y="1607"/>
                </a:lnTo>
                <a:lnTo>
                  <a:pt x="2283" y="1613"/>
                </a:lnTo>
                <a:lnTo>
                  <a:pt x="2254" y="1619"/>
                </a:lnTo>
                <a:lnTo>
                  <a:pt x="2223" y="1623"/>
                </a:lnTo>
                <a:lnTo>
                  <a:pt x="2192" y="1626"/>
                </a:lnTo>
                <a:lnTo>
                  <a:pt x="2160" y="1628"/>
                </a:lnTo>
                <a:lnTo>
                  <a:pt x="2127" y="1629"/>
                </a:lnTo>
                <a:lnTo>
                  <a:pt x="2113" y="1628"/>
                </a:lnTo>
                <a:lnTo>
                  <a:pt x="2098" y="1628"/>
                </a:lnTo>
                <a:lnTo>
                  <a:pt x="2084" y="1626"/>
                </a:lnTo>
                <a:lnTo>
                  <a:pt x="2070" y="1624"/>
                </a:lnTo>
                <a:lnTo>
                  <a:pt x="2056" y="1621"/>
                </a:lnTo>
                <a:lnTo>
                  <a:pt x="2042" y="1618"/>
                </a:lnTo>
                <a:lnTo>
                  <a:pt x="2028" y="1614"/>
                </a:lnTo>
                <a:lnTo>
                  <a:pt x="2014" y="1610"/>
                </a:lnTo>
                <a:lnTo>
                  <a:pt x="2000" y="1605"/>
                </a:lnTo>
                <a:lnTo>
                  <a:pt x="1986" y="1598"/>
                </a:lnTo>
                <a:lnTo>
                  <a:pt x="1972" y="1592"/>
                </a:lnTo>
                <a:lnTo>
                  <a:pt x="1958" y="1586"/>
                </a:lnTo>
                <a:lnTo>
                  <a:pt x="1944" y="1578"/>
                </a:lnTo>
                <a:lnTo>
                  <a:pt x="1930" y="1570"/>
                </a:lnTo>
                <a:lnTo>
                  <a:pt x="1916" y="1562"/>
                </a:lnTo>
                <a:lnTo>
                  <a:pt x="1901" y="1553"/>
                </a:lnTo>
                <a:lnTo>
                  <a:pt x="1901" y="2140"/>
                </a:lnTo>
                <a:lnTo>
                  <a:pt x="1902" y="2159"/>
                </a:lnTo>
                <a:lnTo>
                  <a:pt x="1904" y="2176"/>
                </a:lnTo>
                <a:lnTo>
                  <a:pt x="1907" y="2191"/>
                </a:lnTo>
                <a:lnTo>
                  <a:pt x="1913" y="2204"/>
                </a:lnTo>
                <a:lnTo>
                  <a:pt x="1919" y="2216"/>
                </a:lnTo>
                <a:lnTo>
                  <a:pt x="1927" y="2226"/>
                </a:lnTo>
                <a:lnTo>
                  <a:pt x="1936" y="2235"/>
                </a:lnTo>
                <a:lnTo>
                  <a:pt x="1947" y="2242"/>
                </a:lnTo>
                <a:lnTo>
                  <a:pt x="1959" y="2248"/>
                </a:lnTo>
                <a:lnTo>
                  <a:pt x="1972" y="2253"/>
                </a:lnTo>
                <a:lnTo>
                  <a:pt x="1987" y="2257"/>
                </a:lnTo>
                <a:lnTo>
                  <a:pt x="2003" y="2260"/>
                </a:lnTo>
                <a:lnTo>
                  <a:pt x="2020" y="2262"/>
                </a:lnTo>
                <a:lnTo>
                  <a:pt x="2039" y="2264"/>
                </a:lnTo>
                <a:lnTo>
                  <a:pt x="2060" y="2265"/>
                </a:lnTo>
                <a:lnTo>
                  <a:pt x="2081" y="2265"/>
                </a:lnTo>
                <a:lnTo>
                  <a:pt x="2081" y="2288"/>
                </a:lnTo>
                <a:lnTo>
                  <a:pt x="1361" y="2288"/>
                </a:lnTo>
                <a:lnTo>
                  <a:pt x="1361" y="2265"/>
                </a:lnTo>
                <a:lnTo>
                  <a:pt x="1383" y="2265"/>
                </a:lnTo>
                <a:lnTo>
                  <a:pt x="1403" y="2264"/>
                </a:lnTo>
                <a:lnTo>
                  <a:pt x="1422" y="2262"/>
                </a:lnTo>
                <a:lnTo>
                  <a:pt x="1439" y="2260"/>
                </a:lnTo>
                <a:lnTo>
                  <a:pt x="1456" y="2257"/>
                </a:lnTo>
                <a:lnTo>
                  <a:pt x="1470" y="2253"/>
                </a:lnTo>
                <a:lnTo>
                  <a:pt x="1484" y="2248"/>
                </a:lnTo>
                <a:lnTo>
                  <a:pt x="1495" y="2242"/>
                </a:lnTo>
                <a:lnTo>
                  <a:pt x="1506" y="2234"/>
                </a:lnTo>
                <a:lnTo>
                  <a:pt x="1516" y="2226"/>
                </a:lnTo>
                <a:lnTo>
                  <a:pt x="1524" y="2215"/>
                </a:lnTo>
                <a:lnTo>
                  <a:pt x="1530" y="2204"/>
                </a:lnTo>
                <a:lnTo>
                  <a:pt x="1535" y="2190"/>
                </a:lnTo>
                <a:lnTo>
                  <a:pt x="1538" y="2175"/>
                </a:lnTo>
                <a:lnTo>
                  <a:pt x="1541" y="2159"/>
                </a:lnTo>
                <a:lnTo>
                  <a:pt x="1541" y="2140"/>
                </a:lnTo>
                <a:lnTo>
                  <a:pt x="1541" y="626"/>
                </a:lnTo>
                <a:lnTo>
                  <a:pt x="1541" y="607"/>
                </a:lnTo>
                <a:lnTo>
                  <a:pt x="1538" y="589"/>
                </a:lnTo>
                <a:lnTo>
                  <a:pt x="1535" y="573"/>
                </a:lnTo>
                <a:lnTo>
                  <a:pt x="1530" y="557"/>
                </a:lnTo>
                <a:lnTo>
                  <a:pt x="1524" y="543"/>
                </a:lnTo>
                <a:lnTo>
                  <a:pt x="1516" y="530"/>
                </a:lnTo>
                <a:lnTo>
                  <a:pt x="1506" y="519"/>
                </a:lnTo>
                <a:lnTo>
                  <a:pt x="1495" y="508"/>
                </a:lnTo>
                <a:lnTo>
                  <a:pt x="1484" y="499"/>
                </a:lnTo>
                <a:lnTo>
                  <a:pt x="1470" y="491"/>
                </a:lnTo>
                <a:lnTo>
                  <a:pt x="1456" y="484"/>
                </a:lnTo>
                <a:lnTo>
                  <a:pt x="1439" y="479"/>
                </a:lnTo>
                <a:lnTo>
                  <a:pt x="1422" y="474"/>
                </a:lnTo>
                <a:lnTo>
                  <a:pt x="1403" y="471"/>
                </a:lnTo>
                <a:lnTo>
                  <a:pt x="1383" y="469"/>
                </a:lnTo>
                <a:lnTo>
                  <a:pt x="1361" y="469"/>
                </a:lnTo>
                <a:lnTo>
                  <a:pt x="1361" y="446"/>
                </a:lnTo>
                <a:lnTo>
                  <a:pt x="1811" y="446"/>
                </a:lnTo>
                <a:close/>
                <a:moveTo>
                  <a:pt x="2352" y="1032"/>
                </a:moveTo>
                <a:lnTo>
                  <a:pt x="2352" y="941"/>
                </a:lnTo>
                <a:lnTo>
                  <a:pt x="2351" y="861"/>
                </a:lnTo>
                <a:lnTo>
                  <a:pt x="2348" y="790"/>
                </a:lnTo>
                <a:lnTo>
                  <a:pt x="2346" y="729"/>
                </a:lnTo>
                <a:lnTo>
                  <a:pt x="2342" y="678"/>
                </a:lnTo>
                <a:lnTo>
                  <a:pt x="2337" y="637"/>
                </a:lnTo>
                <a:lnTo>
                  <a:pt x="2335" y="620"/>
                </a:lnTo>
                <a:lnTo>
                  <a:pt x="2332" y="606"/>
                </a:lnTo>
                <a:lnTo>
                  <a:pt x="2329" y="595"/>
                </a:lnTo>
                <a:lnTo>
                  <a:pt x="2325" y="586"/>
                </a:lnTo>
                <a:lnTo>
                  <a:pt x="2318" y="570"/>
                </a:lnTo>
                <a:lnTo>
                  <a:pt x="2310" y="555"/>
                </a:lnTo>
                <a:lnTo>
                  <a:pt x="2301" y="542"/>
                </a:lnTo>
                <a:lnTo>
                  <a:pt x="2292" y="529"/>
                </a:lnTo>
                <a:lnTo>
                  <a:pt x="2282" y="518"/>
                </a:lnTo>
                <a:lnTo>
                  <a:pt x="2271" y="507"/>
                </a:lnTo>
                <a:lnTo>
                  <a:pt x="2260" y="498"/>
                </a:lnTo>
                <a:lnTo>
                  <a:pt x="2248" y="489"/>
                </a:lnTo>
                <a:lnTo>
                  <a:pt x="2235" y="482"/>
                </a:lnTo>
                <a:lnTo>
                  <a:pt x="2222" y="475"/>
                </a:lnTo>
                <a:lnTo>
                  <a:pt x="2208" y="470"/>
                </a:lnTo>
                <a:lnTo>
                  <a:pt x="2193" y="465"/>
                </a:lnTo>
                <a:lnTo>
                  <a:pt x="2178" y="462"/>
                </a:lnTo>
                <a:lnTo>
                  <a:pt x="2162" y="459"/>
                </a:lnTo>
                <a:lnTo>
                  <a:pt x="2145" y="458"/>
                </a:lnTo>
                <a:lnTo>
                  <a:pt x="2127" y="457"/>
                </a:lnTo>
                <a:lnTo>
                  <a:pt x="2113" y="458"/>
                </a:lnTo>
                <a:lnTo>
                  <a:pt x="2097" y="459"/>
                </a:lnTo>
                <a:lnTo>
                  <a:pt x="2082" y="460"/>
                </a:lnTo>
                <a:lnTo>
                  <a:pt x="2068" y="462"/>
                </a:lnTo>
                <a:lnTo>
                  <a:pt x="2054" y="465"/>
                </a:lnTo>
                <a:lnTo>
                  <a:pt x="2039" y="469"/>
                </a:lnTo>
                <a:lnTo>
                  <a:pt x="2025" y="473"/>
                </a:lnTo>
                <a:lnTo>
                  <a:pt x="2011" y="478"/>
                </a:lnTo>
                <a:lnTo>
                  <a:pt x="1996" y="484"/>
                </a:lnTo>
                <a:lnTo>
                  <a:pt x="1982" y="490"/>
                </a:lnTo>
                <a:lnTo>
                  <a:pt x="1968" y="497"/>
                </a:lnTo>
                <a:lnTo>
                  <a:pt x="1954" y="504"/>
                </a:lnTo>
                <a:lnTo>
                  <a:pt x="1940" y="512"/>
                </a:lnTo>
                <a:lnTo>
                  <a:pt x="1925" y="521"/>
                </a:lnTo>
                <a:lnTo>
                  <a:pt x="1911" y="530"/>
                </a:lnTo>
                <a:lnTo>
                  <a:pt x="1896" y="541"/>
                </a:lnTo>
                <a:lnTo>
                  <a:pt x="1898" y="560"/>
                </a:lnTo>
                <a:lnTo>
                  <a:pt x="1900" y="579"/>
                </a:lnTo>
                <a:lnTo>
                  <a:pt x="1900" y="599"/>
                </a:lnTo>
                <a:lnTo>
                  <a:pt x="1901" y="619"/>
                </a:lnTo>
                <a:lnTo>
                  <a:pt x="1901" y="676"/>
                </a:lnTo>
                <a:lnTo>
                  <a:pt x="1902" y="733"/>
                </a:lnTo>
                <a:lnTo>
                  <a:pt x="1902" y="789"/>
                </a:lnTo>
                <a:lnTo>
                  <a:pt x="1902" y="846"/>
                </a:lnTo>
                <a:lnTo>
                  <a:pt x="1902" y="902"/>
                </a:lnTo>
                <a:lnTo>
                  <a:pt x="1902" y="959"/>
                </a:lnTo>
                <a:lnTo>
                  <a:pt x="1902" y="1015"/>
                </a:lnTo>
                <a:lnTo>
                  <a:pt x="1902" y="1071"/>
                </a:lnTo>
                <a:lnTo>
                  <a:pt x="1902" y="1128"/>
                </a:lnTo>
                <a:lnTo>
                  <a:pt x="1902" y="1185"/>
                </a:lnTo>
                <a:lnTo>
                  <a:pt x="1901" y="1242"/>
                </a:lnTo>
                <a:lnTo>
                  <a:pt x="1901" y="1298"/>
                </a:lnTo>
                <a:lnTo>
                  <a:pt x="1901" y="1355"/>
                </a:lnTo>
                <a:lnTo>
                  <a:pt x="1901" y="1411"/>
                </a:lnTo>
                <a:lnTo>
                  <a:pt x="1901" y="1467"/>
                </a:lnTo>
                <a:lnTo>
                  <a:pt x="1901" y="1524"/>
                </a:lnTo>
                <a:lnTo>
                  <a:pt x="1916" y="1533"/>
                </a:lnTo>
                <a:lnTo>
                  <a:pt x="1929" y="1543"/>
                </a:lnTo>
                <a:lnTo>
                  <a:pt x="1943" y="1551"/>
                </a:lnTo>
                <a:lnTo>
                  <a:pt x="1957" y="1559"/>
                </a:lnTo>
                <a:lnTo>
                  <a:pt x="1971" y="1566"/>
                </a:lnTo>
                <a:lnTo>
                  <a:pt x="1985" y="1573"/>
                </a:lnTo>
                <a:lnTo>
                  <a:pt x="1999" y="1579"/>
                </a:lnTo>
                <a:lnTo>
                  <a:pt x="2013" y="1584"/>
                </a:lnTo>
                <a:lnTo>
                  <a:pt x="2027" y="1589"/>
                </a:lnTo>
                <a:lnTo>
                  <a:pt x="2041" y="1593"/>
                </a:lnTo>
                <a:lnTo>
                  <a:pt x="2055" y="1597"/>
                </a:lnTo>
                <a:lnTo>
                  <a:pt x="2069" y="1600"/>
                </a:lnTo>
                <a:lnTo>
                  <a:pt x="2083" y="1603"/>
                </a:lnTo>
                <a:lnTo>
                  <a:pt x="2098" y="1604"/>
                </a:lnTo>
                <a:lnTo>
                  <a:pt x="2113" y="1605"/>
                </a:lnTo>
                <a:lnTo>
                  <a:pt x="2127" y="1606"/>
                </a:lnTo>
                <a:lnTo>
                  <a:pt x="2145" y="1605"/>
                </a:lnTo>
                <a:lnTo>
                  <a:pt x="2162" y="1604"/>
                </a:lnTo>
                <a:lnTo>
                  <a:pt x="2178" y="1600"/>
                </a:lnTo>
                <a:lnTo>
                  <a:pt x="2194" y="1597"/>
                </a:lnTo>
                <a:lnTo>
                  <a:pt x="2209" y="1592"/>
                </a:lnTo>
                <a:lnTo>
                  <a:pt x="2223" y="1587"/>
                </a:lnTo>
                <a:lnTo>
                  <a:pt x="2237" y="1580"/>
                </a:lnTo>
                <a:lnTo>
                  <a:pt x="2249" y="1573"/>
                </a:lnTo>
                <a:lnTo>
                  <a:pt x="2261" y="1564"/>
                </a:lnTo>
                <a:lnTo>
                  <a:pt x="2272" y="1555"/>
                </a:lnTo>
                <a:lnTo>
                  <a:pt x="2283" y="1544"/>
                </a:lnTo>
                <a:lnTo>
                  <a:pt x="2293" y="1533"/>
                </a:lnTo>
                <a:lnTo>
                  <a:pt x="2302" y="1520"/>
                </a:lnTo>
                <a:lnTo>
                  <a:pt x="2310" y="1507"/>
                </a:lnTo>
                <a:lnTo>
                  <a:pt x="2319" y="1492"/>
                </a:lnTo>
                <a:lnTo>
                  <a:pt x="2325" y="1476"/>
                </a:lnTo>
                <a:lnTo>
                  <a:pt x="2329" y="1466"/>
                </a:lnTo>
                <a:lnTo>
                  <a:pt x="2332" y="1454"/>
                </a:lnTo>
                <a:lnTo>
                  <a:pt x="2335" y="1439"/>
                </a:lnTo>
                <a:lnTo>
                  <a:pt x="2337" y="1422"/>
                </a:lnTo>
                <a:lnTo>
                  <a:pt x="2342" y="1380"/>
                </a:lnTo>
                <a:lnTo>
                  <a:pt x="2346" y="1330"/>
                </a:lnTo>
                <a:lnTo>
                  <a:pt x="2348" y="1270"/>
                </a:lnTo>
                <a:lnTo>
                  <a:pt x="2351" y="1200"/>
                </a:lnTo>
                <a:lnTo>
                  <a:pt x="2352" y="1120"/>
                </a:lnTo>
                <a:lnTo>
                  <a:pt x="2352" y="1032"/>
                </a:lnTo>
                <a:close/>
                <a:moveTo>
                  <a:pt x="506" y="734"/>
                </a:moveTo>
                <a:lnTo>
                  <a:pt x="506" y="1428"/>
                </a:lnTo>
                <a:lnTo>
                  <a:pt x="507" y="1448"/>
                </a:lnTo>
                <a:lnTo>
                  <a:pt x="509" y="1466"/>
                </a:lnTo>
                <a:lnTo>
                  <a:pt x="513" y="1483"/>
                </a:lnTo>
                <a:lnTo>
                  <a:pt x="518" y="1499"/>
                </a:lnTo>
                <a:lnTo>
                  <a:pt x="524" y="1514"/>
                </a:lnTo>
                <a:lnTo>
                  <a:pt x="532" y="1527"/>
                </a:lnTo>
                <a:lnTo>
                  <a:pt x="541" y="1539"/>
                </a:lnTo>
                <a:lnTo>
                  <a:pt x="551" y="1550"/>
                </a:lnTo>
                <a:lnTo>
                  <a:pt x="563" y="1559"/>
                </a:lnTo>
                <a:lnTo>
                  <a:pt x="576" y="1568"/>
                </a:lnTo>
                <a:lnTo>
                  <a:pt x="591" y="1575"/>
                </a:lnTo>
                <a:lnTo>
                  <a:pt x="607" y="1580"/>
                </a:lnTo>
                <a:lnTo>
                  <a:pt x="625" y="1585"/>
                </a:lnTo>
                <a:lnTo>
                  <a:pt x="644" y="1588"/>
                </a:lnTo>
                <a:lnTo>
                  <a:pt x="664" y="1590"/>
                </a:lnTo>
                <a:lnTo>
                  <a:pt x="686" y="1590"/>
                </a:lnTo>
                <a:lnTo>
                  <a:pt x="686" y="1615"/>
                </a:lnTo>
                <a:lnTo>
                  <a:pt x="0" y="1615"/>
                </a:lnTo>
                <a:lnTo>
                  <a:pt x="0" y="1590"/>
                </a:lnTo>
                <a:lnTo>
                  <a:pt x="18" y="1588"/>
                </a:lnTo>
                <a:lnTo>
                  <a:pt x="34" y="1585"/>
                </a:lnTo>
                <a:lnTo>
                  <a:pt x="49" y="1580"/>
                </a:lnTo>
                <a:lnTo>
                  <a:pt x="63" y="1575"/>
                </a:lnTo>
                <a:lnTo>
                  <a:pt x="77" y="1568"/>
                </a:lnTo>
                <a:lnTo>
                  <a:pt x="88" y="1561"/>
                </a:lnTo>
                <a:lnTo>
                  <a:pt x="99" y="1552"/>
                </a:lnTo>
                <a:lnTo>
                  <a:pt x="110" y="1543"/>
                </a:lnTo>
                <a:lnTo>
                  <a:pt x="118" y="1532"/>
                </a:lnTo>
                <a:lnTo>
                  <a:pt x="126" y="1521"/>
                </a:lnTo>
                <a:lnTo>
                  <a:pt x="132" y="1508"/>
                </a:lnTo>
                <a:lnTo>
                  <a:pt x="137" y="1495"/>
                </a:lnTo>
                <a:lnTo>
                  <a:pt x="141" y="1480"/>
                </a:lnTo>
                <a:lnTo>
                  <a:pt x="144" y="1464"/>
                </a:lnTo>
                <a:lnTo>
                  <a:pt x="146" y="1448"/>
                </a:lnTo>
                <a:lnTo>
                  <a:pt x="146" y="1430"/>
                </a:lnTo>
                <a:lnTo>
                  <a:pt x="146" y="633"/>
                </a:lnTo>
                <a:lnTo>
                  <a:pt x="146" y="618"/>
                </a:lnTo>
                <a:lnTo>
                  <a:pt x="144" y="603"/>
                </a:lnTo>
                <a:lnTo>
                  <a:pt x="142" y="590"/>
                </a:lnTo>
                <a:lnTo>
                  <a:pt x="140" y="577"/>
                </a:lnTo>
                <a:lnTo>
                  <a:pt x="136" y="564"/>
                </a:lnTo>
                <a:lnTo>
                  <a:pt x="131" y="553"/>
                </a:lnTo>
                <a:lnTo>
                  <a:pt x="126" y="542"/>
                </a:lnTo>
                <a:lnTo>
                  <a:pt x="120" y="532"/>
                </a:lnTo>
                <a:lnTo>
                  <a:pt x="113" y="523"/>
                </a:lnTo>
                <a:lnTo>
                  <a:pt x="105" y="515"/>
                </a:lnTo>
                <a:lnTo>
                  <a:pt x="95" y="507"/>
                </a:lnTo>
                <a:lnTo>
                  <a:pt x="86" y="500"/>
                </a:lnTo>
                <a:lnTo>
                  <a:pt x="75" y="494"/>
                </a:lnTo>
                <a:lnTo>
                  <a:pt x="64" y="488"/>
                </a:lnTo>
                <a:lnTo>
                  <a:pt x="52" y="484"/>
                </a:lnTo>
                <a:lnTo>
                  <a:pt x="40" y="480"/>
                </a:lnTo>
                <a:lnTo>
                  <a:pt x="40" y="447"/>
                </a:lnTo>
                <a:lnTo>
                  <a:pt x="416" y="447"/>
                </a:lnTo>
                <a:lnTo>
                  <a:pt x="423" y="447"/>
                </a:lnTo>
                <a:lnTo>
                  <a:pt x="429" y="448"/>
                </a:lnTo>
                <a:lnTo>
                  <a:pt x="435" y="450"/>
                </a:lnTo>
                <a:lnTo>
                  <a:pt x="441" y="451"/>
                </a:lnTo>
                <a:lnTo>
                  <a:pt x="447" y="454"/>
                </a:lnTo>
                <a:lnTo>
                  <a:pt x="452" y="457"/>
                </a:lnTo>
                <a:lnTo>
                  <a:pt x="457" y="460"/>
                </a:lnTo>
                <a:lnTo>
                  <a:pt x="462" y="464"/>
                </a:lnTo>
                <a:lnTo>
                  <a:pt x="467" y="469"/>
                </a:lnTo>
                <a:lnTo>
                  <a:pt x="471" y="474"/>
                </a:lnTo>
                <a:lnTo>
                  <a:pt x="475" y="480"/>
                </a:lnTo>
                <a:lnTo>
                  <a:pt x="479" y="486"/>
                </a:lnTo>
                <a:lnTo>
                  <a:pt x="486" y="500"/>
                </a:lnTo>
                <a:lnTo>
                  <a:pt x="492" y="516"/>
                </a:lnTo>
                <a:lnTo>
                  <a:pt x="495" y="519"/>
                </a:lnTo>
                <a:lnTo>
                  <a:pt x="497" y="519"/>
                </a:lnTo>
                <a:lnTo>
                  <a:pt x="513" y="509"/>
                </a:lnTo>
                <a:lnTo>
                  <a:pt x="528" y="500"/>
                </a:lnTo>
                <a:lnTo>
                  <a:pt x="543" y="491"/>
                </a:lnTo>
                <a:lnTo>
                  <a:pt x="557" y="483"/>
                </a:lnTo>
                <a:lnTo>
                  <a:pt x="572" y="475"/>
                </a:lnTo>
                <a:lnTo>
                  <a:pt x="587" y="468"/>
                </a:lnTo>
                <a:lnTo>
                  <a:pt x="602" y="462"/>
                </a:lnTo>
                <a:lnTo>
                  <a:pt x="616" y="456"/>
                </a:lnTo>
                <a:lnTo>
                  <a:pt x="631" y="451"/>
                </a:lnTo>
                <a:lnTo>
                  <a:pt x="645" y="447"/>
                </a:lnTo>
                <a:lnTo>
                  <a:pt x="660" y="443"/>
                </a:lnTo>
                <a:lnTo>
                  <a:pt x="674" y="440"/>
                </a:lnTo>
                <a:lnTo>
                  <a:pt x="688" y="438"/>
                </a:lnTo>
                <a:lnTo>
                  <a:pt x="702" y="437"/>
                </a:lnTo>
                <a:lnTo>
                  <a:pt x="717" y="436"/>
                </a:lnTo>
                <a:lnTo>
                  <a:pt x="731" y="435"/>
                </a:lnTo>
                <a:lnTo>
                  <a:pt x="767" y="436"/>
                </a:lnTo>
                <a:lnTo>
                  <a:pt x="802" y="437"/>
                </a:lnTo>
                <a:lnTo>
                  <a:pt x="835" y="439"/>
                </a:lnTo>
                <a:lnTo>
                  <a:pt x="868" y="442"/>
                </a:lnTo>
                <a:lnTo>
                  <a:pt x="899" y="446"/>
                </a:lnTo>
                <a:lnTo>
                  <a:pt x="930" y="450"/>
                </a:lnTo>
                <a:lnTo>
                  <a:pt x="959" y="456"/>
                </a:lnTo>
                <a:lnTo>
                  <a:pt x="987" y="462"/>
                </a:lnTo>
                <a:lnTo>
                  <a:pt x="1014" y="469"/>
                </a:lnTo>
                <a:lnTo>
                  <a:pt x="1039" y="477"/>
                </a:lnTo>
                <a:lnTo>
                  <a:pt x="1064" y="486"/>
                </a:lnTo>
                <a:lnTo>
                  <a:pt x="1087" y="496"/>
                </a:lnTo>
                <a:lnTo>
                  <a:pt x="1110" y="506"/>
                </a:lnTo>
                <a:lnTo>
                  <a:pt x="1131" y="517"/>
                </a:lnTo>
                <a:lnTo>
                  <a:pt x="1151" y="530"/>
                </a:lnTo>
                <a:lnTo>
                  <a:pt x="1170" y="543"/>
                </a:lnTo>
                <a:lnTo>
                  <a:pt x="1188" y="556"/>
                </a:lnTo>
                <a:lnTo>
                  <a:pt x="1204" y="571"/>
                </a:lnTo>
                <a:lnTo>
                  <a:pt x="1220" y="587"/>
                </a:lnTo>
                <a:lnTo>
                  <a:pt x="1234" y="603"/>
                </a:lnTo>
                <a:lnTo>
                  <a:pt x="1247" y="620"/>
                </a:lnTo>
                <a:lnTo>
                  <a:pt x="1259" y="638"/>
                </a:lnTo>
                <a:lnTo>
                  <a:pt x="1270" y="657"/>
                </a:lnTo>
                <a:lnTo>
                  <a:pt x="1279" y="677"/>
                </a:lnTo>
                <a:lnTo>
                  <a:pt x="1288" y="698"/>
                </a:lnTo>
                <a:lnTo>
                  <a:pt x="1295" y="720"/>
                </a:lnTo>
                <a:lnTo>
                  <a:pt x="1301" y="742"/>
                </a:lnTo>
                <a:lnTo>
                  <a:pt x="1308" y="765"/>
                </a:lnTo>
                <a:lnTo>
                  <a:pt x="1312" y="789"/>
                </a:lnTo>
                <a:lnTo>
                  <a:pt x="1314" y="813"/>
                </a:lnTo>
                <a:lnTo>
                  <a:pt x="1316" y="839"/>
                </a:lnTo>
                <a:lnTo>
                  <a:pt x="1317" y="865"/>
                </a:lnTo>
                <a:lnTo>
                  <a:pt x="1317" y="1430"/>
                </a:lnTo>
                <a:lnTo>
                  <a:pt x="1317" y="1447"/>
                </a:lnTo>
                <a:lnTo>
                  <a:pt x="1319" y="1464"/>
                </a:lnTo>
                <a:lnTo>
                  <a:pt x="1322" y="1480"/>
                </a:lnTo>
                <a:lnTo>
                  <a:pt x="1326" y="1495"/>
                </a:lnTo>
                <a:lnTo>
                  <a:pt x="1331" y="1508"/>
                </a:lnTo>
                <a:lnTo>
                  <a:pt x="1337" y="1521"/>
                </a:lnTo>
                <a:lnTo>
                  <a:pt x="1345" y="1533"/>
                </a:lnTo>
                <a:lnTo>
                  <a:pt x="1354" y="1543"/>
                </a:lnTo>
                <a:lnTo>
                  <a:pt x="1363" y="1553"/>
                </a:lnTo>
                <a:lnTo>
                  <a:pt x="1374" y="1561"/>
                </a:lnTo>
                <a:lnTo>
                  <a:pt x="1386" y="1569"/>
                </a:lnTo>
                <a:lnTo>
                  <a:pt x="1400" y="1575"/>
                </a:lnTo>
                <a:lnTo>
                  <a:pt x="1414" y="1580"/>
                </a:lnTo>
                <a:lnTo>
                  <a:pt x="1429" y="1585"/>
                </a:lnTo>
                <a:lnTo>
                  <a:pt x="1446" y="1588"/>
                </a:lnTo>
                <a:lnTo>
                  <a:pt x="1464" y="1590"/>
                </a:lnTo>
                <a:lnTo>
                  <a:pt x="1464" y="1615"/>
                </a:lnTo>
                <a:lnTo>
                  <a:pt x="776" y="1615"/>
                </a:lnTo>
                <a:lnTo>
                  <a:pt x="776" y="1590"/>
                </a:lnTo>
                <a:lnTo>
                  <a:pt x="798" y="1590"/>
                </a:lnTo>
                <a:lnTo>
                  <a:pt x="818" y="1588"/>
                </a:lnTo>
                <a:lnTo>
                  <a:pt x="837" y="1585"/>
                </a:lnTo>
                <a:lnTo>
                  <a:pt x="855" y="1580"/>
                </a:lnTo>
                <a:lnTo>
                  <a:pt x="871" y="1575"/>
                </a:lnTo>
                <a:lnTo>
                  <a:pt x="885" y="1568"/>
                </a:lnTo>
                <a:lnTo>
                  <a:pt x="899" y="1559"/>
                </a:lnTo>
                <a:lnTo>
                  <a:pt x="912" y="1550"/>
                </a:lnTo>
                <a:lnTo>
                  <a:pt x="922" y="1539"/>
                </a:lnTo>
                <a:lnTo>
                  <a:pt x="931" y="1527"/>
                </a:lnTo>
                <a:lnTo>
                  <a:pt x="939" y="1514"/>
                </a:lnTo>
                <a:lnTo>
                  <a:pt x="945" y="1499"/>
                </a:lnTo>
                <a:lnTo>
                  <a:pt x="950" y="1483"/>
                </a:lnTo>
                <a:lnTo>
                  <a:pt x="954" y="1466"/>
                </a:lnTo>
                <a:lnTo>
                  <a:pt x="956" y="1448"/>
                </a:lnTo>
                <a:lnTo>
                  <a:pt x="956" y="1428"/>
                </a:lnTo>
                <a:lnTo>
                  <a:pt x="956" y="888"/>
                </a:lnTo>
                <a:lnTo>
                  <a:pt x="956" y="836"/>
                </a:lnTo>
                <a:lnTo>
                  <a:pt x="953" y="788"/>
                </a:lnTo>
                <a:lnTo>
                  <a:pt x="951" y="765"/>
                </a:lnTo>
                <a:lnTo>
                  <a:pt x="949" y="743"/>
                </a:lnTo>
                <a:lnTo>
                  <a:pt x="946" y="721"/>
                </a:lnTo>
                <a:lnTo>
                  <a:pt x="942" y="701"/>
                </a:lnTo>
                <a:lnTo>
                  <a:pt x="939" y="680"/>
                </a:lnTo>
                <a:lnTo>
                  <a:pt x="934" y="661"/>
                </a:lnTo>
                <a:lnTo>
                  <a:pt x="930" y="643"/>
                </a:lnTo>
                <a:lnTo>
                  <a:pt x="925" y="626"/>
                </a:lnTo>
                <a:lnTo>
                  <a:pt x="919" y="610"/>
                </a:lnTo>
                <a:lnTo>
                  <a:pt x="914" y="594"/>
                </a:lnTo>
                <a:lnTo>
                  <a:pt x="907" y="580"/>
                </a:lnTo>
                <a:lnTo>
                  <a:pt x="899" y="566"/>
                </a:lnTo>
                <a:lnTo>
                  <a:pt x="892" y="553"/>
                </a:lnTo>
                <a:lnTo>
                  <a:pt x="885" y="541"/>
                </a:lnTo>
                <a:lnTo>
                  <a:pt x="876" y="530"/>
                </a:lnTo>
                <a:lnTo>
                  <a:pt x="868" y="519"/>
                </a:lnTo>
                <a:lnTo>
                  <a:pt x="859" y="510"/>
                </a:lnTo>
                <a:lnTo>
                  <a:pt x="850" y="501"/>
                </a:lnTo>
                <a:lnTo>
                  <a:pt x="840" y="493"/>
                </a:lnTo>
                <a:lnTo>
                  <a:pt x="829" y="486"/>
                </a:lnTo>
                <a:lnTo>
                  <a:pt x="819" y="479"/>
                </a:lnTo>
                <a:lnTo>
                  <a:pt x="808" y="474"/>
                </a:lnTo>
                <a:lnTo>
                  <a:pt x="796" y="469"/>
                </a:lnTo>
                <a:lnTo>
                  <a:pt x="784" y="466"/>
                </a:lnTo>
                <a:lnTo>
                  <a:pt x="771" y="463"/>
                </a:lnTo>
                <a:lnTo>
                  <a:pt x="759" y="461"/>
                </a:lnTo>
                <a:lnTo>
                  <a:pt x="745" y="459"/>
                </a:lnTo>
                <a:lnTo>
                  <a:pt x="731" y="459"/>
                </a:lnTo>
                <a:lnTo>
                  <a:pt x="717" y="459"/>
                </a:lnTo>
                <a:lnTo>
                  <a:pt x="701" y="460"/>
                </a:lnTo>
                <a:lnTo>
                  <a:pt x="687" y="462"/>
                </a:lnTo>
                <a:lnTo>
                  <a:pt x="672" y="464"/>
                </a:lnTo>
                <a:lnTo>
                  <a:pt x="658" y="467"/>
                </a:lnTo>
                <a:lnTo>
                  <a:pt x="644" y="471"/>
                </a:lnTo>
                <a:lnTo>
                  <a:pt x="629" y="475"/>
                </a:lnTo>
                <a:lnTo>
                  <a:pt x="615" y="480"/>
                </a:lnTo>
                <a:lnTo>
                  <a:pt x="601" y="486"/>
                </a:lnTo>
                <a:lnTo>
                  <a:pt x="586" y="492"/>
                </a:lnTo>
                <a:lnTo>
                  <a:pt x="572" y="499"/>
                </a:lnTo>
                <a:lnTo>
                  <a:pt x="558" y="507"/>
                </a:lnTo>
                <a:lnTo>
                  <a:pt x="544" y="515"/>
                </a:lnTo>
                <a:lnTo>
                  <a:pt x="530" y="525"/>
                </a:lnTo>
                <a:lnTo>
                  <a:pt x="516" y="534"/>
                </a:lnTo>
                <a:lnTo>
                  <a:pt x="501" y="545"/>
                </a:lnTo>
                <a:lnTo>
                  <a:pt x="504" y="564"/>
                </a:lnTo>
                <a:lnTo>
                  <a:pt x="505" y="584"/>
                </a:lnTo>
                <a:lnTo>
                  <a:pt x="506" y="605"/>
                </a:lnTo>
                <a:lnTo>
                  <a:pt x="506" y="626"/>
                </a:lnTo>
                <a:lnTo>
                  <a:pt x="507" y="652"/>
                </a:lnTo>
                <a:lnTo>
                  <a:pt x="507" y="679"/>
                </a:lnTo>
                <a:lnTo>
                  <a:pt x="506" y="707"/>
                </a:lnTo>
                <a:lnTo>
                  <a:pt x="506" y="734"/>
                </a:lnTo>
                <a:close/>
                <a:moveTo>
                  <a:pt x="4052" y="0"/>
                </a:moveTo>
                <a:lnTo>
                  <a:pt x="4052" y="2288"/>
                </a:lnTo>
                <a:lnTo>
                  <a:pt x="3976" y="2288"/>
                </a:lnTo>
                <a:lnTo>
                  <a:pt x="3976" y="0"/>
                </a:lnTo>
                <a:lnTo>
                  <a:pt x="4052" y="0"/>
                </a:lnTo>
                <a:close/>
                <a:moveTo>
                  <a:pt x="4620" y="1019"/>
                </a:moveTo>
                <a:lnTo>
                  <a:pt x="4620" y="322"/>
                </a:lnTo>
                <a:lnTo>
                  <a:pt x="4715" y="322"/>
                </a:lnTo>
                <a:lnTo>
                  <a:pt x="5082" y="869"/>
                </a:lnTo>
                <a:lnTo>
                  <a:pt x="5082" y="322"/>
                </a:lnTo>
                <a:lnTo>
                  <a:pt x="5172" y="322"/>
                </a:lnTo>
                <a:lnTo>
                  <a:pt x="5172" y="1019"/>
                </a:lnTo>
                <a:lnTo>
                  <a:pt x="5076" y="1019"/>
                </a:lnTo>
                <a:lnTo>
                  <a:pt x="4709" y="471"/>
                </a:lnTo>
                <a:lnTo>
                  <a:pt x="4709" y="1019"/>
                </a:lnTo>
                <a:lnTo>
                  <a:pt x="4620" y="1019"/>
                </a:lnTo>
                <a:close/>
                <a:moveTo>
                  <a:pt x="5618" y="956"/>
                </a:moveTo>
                <a:lnTo>
                  <a:pt x="5606" y="966"/>
                </a:lnTo>
                <a:lnTo>
                  <a:pt x="5595" y="975"/>
                </a:lnTo>
                <a:lnTo>
                  <a:pt x="5583" y="983"/>
                </a:lnTo>
                <a:lnTo>
                  <a:pt x="5571" y="990"/>
                </a:lnTo>
                <a:lnTo>
                  <a:pt x="5560" y="997"/>
                </a:lnTo>
                <a:lnTo>
                  <a:pt x="5549" y="1003"/>
                </a:lnTo>
                <a:lnTo>
                  <a:pt x="5537" y="1009"/>
                </a:lnTo>
                <a:lnTo>
                  <a:pt x="5525" y="1013"/>
                </a:lnTo>
                <a:lnTo>
                  <a:pt x="5514" y="1017"/>
                </a:lnTo>
                <a:lnTo>
                  <a:pt x="5503" y="1020"/>
                </a:lnTo>
                <a:lnTo>
                  <a:pt x="5491" y="1023"/>
                </a:lnTo>
                <a:lnTo>
                  <a:pt x="5480" y="1026"/>
                </a:lnTo>
                <a:lnTo>
                  <a:pt x="5468" y="1027"/>
                </a:lnTo>
                <a:lnTo>
                  <a:pt x="5456" y="1029"/>
                </a:lnTo>
                <a:lnTo>
                  <a:pt x="5443" y="1030"/>
                </a:lnTo>
                <a:lnTo>
                  <a:pt x="5431" y="1030"/>
                </a:lnTo>
                <a:lnTo>
                  <a:pt x="5411" y="1029"/>
                </a:lnTo>
                <a:lnTo>
                  <a:pt x="5392" y="1027"/>
                </a:lnTo>
                <a:lnTo>
                  <a:pt x="5374" y="1024"/>
                </a:lnTo>
                <a:lnTo>
                  <a:pt x="5357" y="1020"/>
                </a:lnTo>
                <a:lnTo>
                  <a:pt x="5342" y="1014"/>
                </a:lnTo>
                <a:lnTo>
                  <a:pt x="5328" y="1007"/>
                </a:lnTo>
                <a:lnTo>
                  <a:pt x="5314" y="999"/>
                </a:lnTo>
                <a:lnTo>
                  <a:pt x="5302" y="989"/>
                </a:lnTo>
                <a:lnTo>
                  <a:pt x="5291" y="979"/>
                </a:lnTo>
                <a:lnTo>
                  <a:pt x="5282" y="968"/>
                </a:lnTo>
                <a:lnTo>
                  <a:pt x="5275" y="956"/>
                </a:lnTo>
                <a:lnTo>
                  <a:pt x="5268" y="943"/>
                </a:lnTo>
                <a:lnTo>
                  <a:pt x="5263" y="930"/>
                </a:lnTo>
                <a:lnTo>
                  <a:pt x="5260" y="916"/>
                </a:lnTo>
                <a:lnTo>
                  <a:pt x="5258" y="901"/>
                </a:lnTo>
                <a:lnTo>
                  <a:pt x="5257" y="886"/>
                </a:lnTo>
                <a:lnTo>
                  <a:pt x="5257" y="877"/>
                </a:lnTo>
                <a:lnTo>
                  <a:pt x="5258" y="868"/>
                </a:lnTo>
                <a:lnTo>
                  <a:pt x="5260" y="859"/>
                </a:lnTo>
                <a:lnTo>
                  <a:pt x="5261" y="850"/>
                </a:lnTo>
                <a:lnTo>
                  <a:pt x="5264" y="842"/>
                </a:lnTo>
                <a:lnTo>
                  <a:pt x="5267" y="834"/>
                </a:lnTo>
                <a:lnTo>
                  <a:pt x="5270" y="826"/>
                </a:lnTo>
                <a:lnTo>
                  <a:pt x="5274" y="818"/>
                </a:lnTo>
                <a:lnTo>
                  <a:pt x="5283" y="804"/>
                </a:lnTo>
                <a:lnTo>
                  <a:pt x="5294" y="791"/>
                </a:lnTo>
                <a:lnTo>
                  <a:pt x="5305" y="779"/>
                </a:lnTo>
                <a:lnTo>
                  <a:pt x="5318" y="769"/>
                </a:lnTo>
                <a:lnTo>
                  <a:pt x="5333" y="761"/>
                </a:lnTo>
                <a:lnTo>
                  <a:pt x="5348" y="753"/>
                </a:lnTo>
                <a:lnTo>
                  <a:pt x="5364" y="747"/>
                </a:lnTo>
                <a:lnTo>
                  <a:pt x="5381" y="741"/>
                </a:lnTo>
                <a:lnTo>
                  <a:pt x="5395" y="738"/>
                </a:lnTo>
                <a:lnTo>
                  <a:pt x="5413" y="735"/>
                </a:lnTo>
                <a:lnTo>
                  <a:pt x="5433" y="732"/>
                </a:lnTo>
                <a:lnTo>
                  <a:pt x="5457" y="728"/>
                </a:lnTo>
                <a:lnTo>
                  <a:pt x="5482" y="725"/>
                </a:lnTo>
                <a:lnTo>
                  <a:pt x="5506" y="722"/>
                </a:lnTo>
                <a:lnTo>
                  <a:pt x="5528" y="719"/>
                </a:lnTo>
                <a:lnTo>
                  <a:pt x="5548" y="715"/>
                </a:lnTo>
                <a:lnTo>
                  <a:pt x="5566" y="711"/>
                </a:lnTo>
                <a:lnTo>
                  <a:pt x="5583" y="707"/>
                </a:lnTo>
                <a:lnTo>
                  <a:pt x="5598" y="703"/>
                </a:lnTo>
                <a:lnTo>
                  <a:pt x="5611" y="699"/>
                </a:lnTo>
                <a:lnTo>
                  <a:pt x="5611" y="684"/>
                </a:lnTo>
                <a:lnTo>
                  <a:pt x="5611" y="676"/>
                </a:lnTo>
                <a:lnTo>
                  <a:pt x="5611" y="663"/>
                </a:lnTo>
                <a:lnTo>
                  <a:pt x="5610" y="652"/>
                </a:lnTo>
                <a:lnTo>
                  <a:pt x="5608" y="641"/>
                </a:lnTo>
                <a:lnTo>
                  <a:pt x="5605" y="631"/>
                </a:lnTo>
                <a:lnTo>
                  <a:pt x="5602" y="623"/>
                </a:lnTo>
                <a:lnTo>
                  <a:pt x="5598" y="615"/>
                </a:lnTo>
                <a:lnTo>
                  <a:pt x="5593" y="608"/>
                </a:lnTo>
                <a:lnTo>
                  <a:pt x="5587" y="602"/>
                </a:lnTo>
                <a:lnTo>
                  <a:pt x="5578" y="596"/>
                </a:lnTo>
                <a:lnTo>
                  <a:pt x="5569" y="590"/>
                </a:lnTo>
                <a:lnTo>
                  <a:pt x="5558" y="585"/>
                </a:lnTo>
                <a:lnTo>
                  <a:pt x="5546" y="581"/>
                </a:lnTo>
                <a:lnTo>
                  <a:pt x="5533" y="578"/>
                </a:lnTo>
                <a:lnTo>
                  <a:pt x="5519" y="575"/>
                </a:lnTo>
                <a:lnTo>
                  <a:pt x="5504" y="574"/>
                </a:lnTo>
                <a:lnTo>
                  <a:pt x="5488" y="574"/>
                </a:lnTo>
                <a:lnTo>
                  <a:pt x="5474" y="574"/>
                </a:lnTo>
                <a:lnTo>
                  <a:pt x="5460" y="575"/>
                </a:lnTo>
                <a:lnTo>
                  <a:pt x="5447" y="577"/>
                </a:lnTo>
                <a:lnTo>
                  <a:pt x="5436" y="579"/>
                </a:lnTo>
                <a:lnTo>
                  <a:pt x="5425" y="582"/>
                </a:lnTo>
                <a:lnTo>
                  <a:pt x="5415" y="586"/>
                </a:lnTo>
                <a:lnTo>
                  <a:pt x="5407" y="590"/>
                </a:lnTo>
                <a:lnTo>
                  <a:pt x="5399" y="595"/>
                </a:lnTo>
                <a:lnTo>
                  <a:pt x="5392" y="601"/>
                </a:lnTo>
                <a:lnTo>
                  <a:pt x="5386" y="607"/>
                </a:lnTo>
                <a:lnTo>
                  <a:pt x="5380" y="615"/>
                </a:lnTo>
                <a:lnTo>
                  <a:pt x="5374" y="624"/>
                </a:lnTo>
                <a:lnTo>
                  <a:pt x="5369" y="634"/>
                </a:lnTo>
                <a:lnTo>
                  <a:pt x="5364" y="645"/>
                </a:lnTo>
                <a:lnTo>
                  <a:pt x="5360" y="657"/>
                </a:lnTo>
                <a:lnTo>
                  <a:pt x="5356" y="670"/>
                </a:lnTo>
                <a:lnTo>
                  <a:pt x="5272" y="658"/>
                </a:lnTo>
                <a:lnTo>
                  <a:pt x="5275" y="645"/>
                </a:lnTo>
                <a:lnTo>
                  <a:pt x="5278" y="633"/>
                </a:lnTo>
                <a:lnTo>
                  <a:pt x="5282" y="621"/>
                </a:lnTo>
                <a:lnTo>
                  <a:pt x="5287" y="610"/>
                </a:lnTo>
                <a:lnTo>
                  <a:pt x="5292" y="599"/>
                </a:lnTo>
                <a:lnTo>
                  <a:pt x="5297" y="589"/>
                </a:lnTo>
                <a:lnTo>
                  <a:pt x="5303" y="580"/>
                </a:lnTo>
                <a:lnTo>
                  <a:pt x="5309" y="571"/>
                </a:lnTo>
                <a:lnTo>
                  <a:pt x="5316" y="563"/>
                </a:lnTo>
                <a:lnTo>
                  <a:pt x="5324" y="556"/>
                </a:lnTo>
                <a:lnTo>
                  <a:pt x="5333" y="549"/>
                </a:lnTo>
                <a:lnTo>
                  <a:pt x="5342" y="542"/>
                </a:lnTo>
                <a:lnTo>
                  <a:pt x="5352" y="536"/>
                </a:lnTo>
                <a:lnTo>
                  <a:pt x="5363" y="530"/>
                </a:lnTo>
                <a:lnTo>
                  <a:pt x="5374" y="525"/>
                </a:lnTo>
                <a:lnTo>
                  <a:pt x="5386" y="520"/>
                </a:lnTo>
                <a:lnTo>
                  <a:pt x="5399" y="516"/>
                </a:lnTo>
                <a:lnTo>
                  <a:pt x="5412" y="513"/>
                </a:lnTo>
                <a:lnTo>
                  <a:pt x="5426" y="510"/>
                </a:lnTo>
                <a:lnTo>
                  <a:pt x="5440" y="507"/>
                </a:lnTo>
                <a:lnTo>
                  <a:pt x="5454" y="505"/>
                </a:lnTo>
                <a:lnTo>
                  <a:pt x="5469" y="504"/>
                </a:lnTo>
                <a:lnTo>
                  <a:pt x="5485" y="503"/>
                </a:lnTo>
                <a:lnTo>
                  <a:pt x="5501" y="503"/>
                </a:lnTo>
                <a:lnTo>
                  <a:pt x="5517" y="503"/>
                </a:lnTo>
                <a:lnTo>
                  <a:pt x="5533" y="503"/>
                </a:lnTo>
                <a:lnTo>
                  <a:pt x="5547" y="505"/>
                </a:lnTo>
                <a:lnTo>
                  <a:pt x="5561" y="506"/>
                </a:lnTo>
                <a:lnTo>
                  <a:pt x="5574" y="508"/>
                </a:lnTo>
                <a:lnTo>
                  <a:pt x="5586" y="511"/>
                </a:lnTo>
                <a:lnTo>
                  <a:pt x="5597" y="514"/>
                </a:lnTo>
                <a:lnTo>
                  <a:pt x="5607" y="518"/>
                </a:lnTo>
                <a:lnTo>
                  <a:pt x="5617" y="522"/>
                </a:lnTo>
                <a:lnTo>
                  <a:pt x="5626" y="526"/>
                </a:lnTo>
                <a:lnTo>
                  <a:pt x="5635" y="530"/>
                </a:lnTo>
                <a:lnTo>
                  <a:pt x="5643" y="535"/>
                </a:lnTo>
                <a:lnTo>
                  <a:pt x="5650" y="540"/>
                </a:lnTo>
                <a:lnTo>
                  <a:pt x="5656" y="545"/>
                </a:lnTo>
                <a:lnTo>
                  <a:pt x="5662" y="550"/>
                </a:lnTo>
                <a:lnTo>
                  <a:pt x="5667" y="556"/>
                </a:lnTo>
                <a:lnTo>
                  <a:pt x="5676" y="568"/>
                </a:lnTo>
                <a:lnTo>
                  <a:pt x="5683" y="582"/>
                </a:lnTo>
                <a:lnTo>
                  <a:pt x="5689" y="598"/>
                </a:lnTo>
                <a:lnTo>
                  <a:pt x="5694" y="614"/>
                </a:lnTo>
                <a:lnTo>
                  <a:pt x="5696" y="628"/>
                </a:lnTo>
                <a:lnTo>
                  <a:pt x="5697" y="645"/>
                </a:lnTo>
                <a:lnTo>
                  <a:pt x="5698" y="667"/>
                </a:lnTo>
                <a:lnTo>
                  <a:pt x="5698" y="694"/>
                </a:lnTo>
                <a:lnTo>
                  <a:pt x="5698" y="808"/>
                </a:lnTo>
                <a:lnTo>
                  <a:pt x="5698" y="836"/>
                </a:lnTo>
                <a:lnTo>
                  <a:pt x="5698" y="861"/>
                </a:lnTo>
                <a:lnTo>
                  <a:pt x="5699" y="884"/>
                </a:lnTo>
                <a:lnTo>
                  <a:pt x="5699" y="905"/>
                </a:lnTo>
                <a:lnTo>
                  <a:pt x="5700" y="922"/>
                </a:lnTo>
                <a:lnTo>
                  <a:pt x="5701" y="937"/>
                </a:lnTo>
                <a:lnTo>
                  <a:pt x="5702" y="949"/>
                </a:lnTo>
                <a:lnTo>
                  <a:pt x="5703" y="958"/>
                </a:lnTo>
                <a:lnTo>
                  <a:pt x="5707" y="974"/>
                </a:lnTo>
                <a:lnTo>
                  <a:pt x="5711" y="989"/>
                </a:lnTo>
                <a:lnTo>
                  <a:pt x="5717" y="1004"/>
                </a:lnTo>
                <a:lnTo>
                  <a:pt x="5724" y="1019"/>
                </a:lnTo>
                <a:lnTo>
                  <a:pt x="5635" y="1019"/>
                </a:lnTo>
                <a:lnTo>
                  <a:pt x="5629" y="1005"/>
                </a:lnTo>
                <a:lnTo>
                  <a:pt x="5624" y="990"/>
                </a:lnTo>
                <a:lnTo>
                  <a:pt x="5621" y="973"/>
                </a:lnTo>
                <a:lnTo>
                  <a:pt x="5618" y="956"/>
                </a:lnTo>
                <a:close/>
                <a:moveTo>
                  <a:pt x="5611" y="766"/>
                </a:moveTo>
                <a:lnTo>
                  <a:pt x="5599" y="771"/>
                </a:lnTo>
                <a:lnTo>
                  <a:pt x="5585" y="775"/>
                </a:lnTo>
                <a:lnTo>
                  <a:pt x="5570" y="780"/>
                </a:lnTo>
                <a:lnTo>
                  <a:pt x="5553" y="784"/>
                </a:lnTo>
                <a:lnTo>
                  <a:pt x="5514" y="791"/>
                </a:lnTo>
                <a:lnTo>
                  <a:pt x="5470" y="798"/>
                </a:lnTo>
                <a:lnTo>
                  <a:pt x="5446" y="802"/>
                </a:lnTo>
                <a:lnTo>
                  <a:pt x="5425" y="806"/>
                </a:lnTo>
                <a:lnTo>
                  <a:pt x="5408" y="811"/>
                </a:lnTo>
                <a:lnTo>
                  <a:pt x="5395" y="815"/>
                </a:lnTo>
                <a:lnTo>
                  <a:pt x="5385" y="821"/>
                </a:lnTo>
                <a:lnTo>
                  <a:pt x="5376" y="827"/>
                </a:lnTo>
                <a:lnTo>
                  <a:pt x="5368" y="834"/>
                </a:lnTo>
                <a:lnTo>
                  <a:pt x="5362" y="843"/>
                </a:lnTo>
                <a:lnTo>
                  <a:pt x="5356" y="852"/>
                </a:lnTo>
                <a:lnTo>
                  <a:pt x="5353" y="862"/>
                </a:lnTo>
                <a:lnTo>
                  <a:pt x="5350" y="872"/>
                </a:lnTo>
                <a:lnTo>
                  <a:pt x="5350" y="883"/>
                </a:lnTo>
                <a:lnTo>
                  <a:pt x="5350" y="892"/>
                </a:lnTo>
                <a:lnTo>
                  <a:pt x="5351" y="900"/>
                </a:lnTo>
                <a:lnTo>
                  <a:pt x="5353" y="907"/>
                </a:lnTo>
                <a:lnTo>
                  <a:pt x="5356" y="914"/>
                </a:lnTo>
                <a:lnTo>
                  <a:pt x="5360" y="921"/>
                </a:lnTo>
                <a:lnTo>
                  <a:pt x="5364" y="928"/>
                </a:lnTo>
                <a:lnTo>
                  <a:pt x="5369" y="934"/>
                </a:lnTo>
                <a:lnTo>
                  <a:pt x="5376" y="940"/>
                </a:lnTo>
                <a:lnTo>
                  <a:pt x="5382" y="945"/>
                </a:lnTo>
                <a:lnTo>
                  <a:pt x="5390" y="950"/>
                </a:lnTo>
                <a:lnTo>
                  <a:pt x="5398" y="954"/>
                </a:lnTo>
                <a:lnTo>
                  <a:pt x="5408" y="957"/>
                </a:lnTo>
                <a:lnTo>
                  <a:pt x="5417" y="959"/>
                </a:lnTo>
                <a:lnTo>
                  <a:pt x="5428" y="961"/>
                </a:lnTo>
                <a:lnTo>
                  <a:pt x="5439" y="962"/>
                </a:lnTo>
                <a:lnTo>
                  <a:pt x="5451" y="963"/>
                </a:lnTo>
                <a:lnTo>
                  <a:pt x="5464" y="962"/>
                </a:lnTo>
                <a:lnTo>
                  <a:pt x="5475" y="961"/>
                </a:lnTo>
                <a:lnTo>
                  <a:pt x="5487" y="960"/>
                </a:lnTo>
                <a:lnTo>
                  <a:pt x="5498" y="957"/>
                </a:lnTo>
                <a:lnTo>
                  <a:pt x="5509" y="954"/>
                </a:lnTo>
                <a:lnTo>
                  <a:pt x="5519" y="951"/>
                </a:lnTo>
                <a:lnTo>
                  <a:pt x="5531" y="946"/>
                </a:lnTo>
                <a:lnTo>
                  <a:pt x="5541" y="941"/>
                </a:lnTo>
                <a:lnTo>
                  <a:pt x="5550" y="935"/>
                </a:lnTo>
                <a:lnTo>
                  <a:pt x="5558" y="929"/>
                </a:lnTo>
                <a:lnTo>
                  <a:pt x="5567" y="923"/>
                </a:lnTo>
                <a:lnTo>
                  <a:pt x="5574" y="916"/>
                </a:lnTo>
                <a:lnTo>
                  <a:pt x="5581" y="908"/>
                </a:lnTo>
                <a:lnTo>
                  <a:pt x="5587" y="900"/>
                </a:lnTo>
                <a:lnTo>
                  <a:pt x="5592" y="891"/>
                </a:lnTo>
                <a:lnTo>
                  <a:pt x="5597" y="882"/>
                </a:lnTo>
                <a:lnTo>
                  <a:pt x="5600" y="875"/>
                </a:lnTo>
                <a:lnTo>
                  <a:pt x="5603" y="866"/>
                </a:lnTo>
                <a:lnTo>
                  <a:pt x="5606" y="857"/>
                </a:lnTo>
                <a:lnTo>
                  <a:pt x="5607" y="847"/>
                </a:lnTo>
                <a:lnTo>
                  <a:pt x="5610" y="824"/>
                </a:lnTo>
                <a:lnTo>
                  <a:pt x="5611" y="797"/>
                </a:lnTo>
                <a:lnTo>
                  <a:pt x="5611" y="766"/>
                </a:lnTo>
                <a:close/>
                <a:moveTo>
                  <a:pt x="5430" y="451"/>
                </a:moveTo>
                <a:lnTo>
                  <a:pt x="5493" y="318"/>
                </a:lnTo>
                <a:lnTo>
                  <a:pt x="5606" y="318"/>
                </a:lnTo>
                <a:lnTo>
                  <a:pt x="5501" y="451"/>
                </a:lnTo>
                <a:lnTo>
                  <a:pt x="5430" y="451"/>
                </a:lnTo>
                <a:close/>
                <a:moveTo>
                  <a:pt x="5800" y="1019"/>
                </a:moveTo>
                <a:lnTo>
                  <a:pt x="5800" y="513"/>
                </a:lnTo>
                <a:lnTo>
                  <a:pt x="5877" y="513"/>
                </a:lnTo>
                <a:lnTo>
                  <a:pt x="5877" y="591"/>
                </a:lnTo>
                <a:lnTo>
                  <a:pt x="5891" y="566"/>
                </a:lnTo>
                <a:lnTo>
                  <a:pt x="5905" y="546"/>
                </a:lnTo>
                <a:lnTo>
                  <a:pt x="5912" y="538"/>
                </a:lnTo>
                <a:lnTo>
                  <a:pt x="5918" y="531"/>
                </a:lnTo>
                <a:lnTo>
                  <a:pt x="5925" y="525"/>
                </a:lnTo>
                <a:lnTo>
                  <a:pt x="5932" y="520"/>
                </a:lnTo>
                <a:lnTo>
                  <a:pt x="5938" y="516"/>
                </a:lnTo>
                <a:lnTo>
                  <a:pt x="5945" y="512"/>
                </a:lnTo>
                <a:lnTo>
                  <a:pt x="5952" y="509"/>
                </a:lnTo>
                <a:lnTo>
                  <a:pt x="5958" y="507"/>
                </a:lnTo>
                <a:lnTo>
                  <a:pt x="5965" y="505"/>
                </a:lnTo>
                <a:lnTo>
                  <a:pt x="5972" y="504"/>
                </a:lnTo>
                <a:lnTo>
                  <a:pt x="5980" y="503"/>
                </a:lnTo>
                <a:lnTo>
                  <a:pt x="5987" y="503"/>
                </a:lnTo>
                <a:lnTo>
                  <a:pt x="5998" y="503"/>
                </a:lnTo>
                <a:lnTo>
                  <a:pt x="6009" y="504"/>
                </a:lnTo>
                <a:lnTo>
                  <a:pt x="6020" y="506"/>
                </a:lnTo>
                <a:lnTo>
                  <a:pt x="6031" y="509"/>
                </a:lnTo>
                <a:lnTo>
                  <a:pt x="6042" y="513"/>
                </a:lnTo>
                <a:lnTo>
                  <a:pt x="6053" y="518"/>
                </a:lnTo>
                <a:lnTo>
                  <a:pt x="6064" y="523"/>
                </a:lnTo>
                <a:lnTo>
                  <a:pt x="6075" y="530"/>
                </a:lnTo>
                <a:lnTo>
                  <a:pt x="6045" y="609"/>
                </a:lnTo>
                <a:lnTo>
                  <a:pt x="6037" y="604"/>
                </a:lnTo>
                <a:lnTo>
                  <a:pt x="6029" y="601"/>
                </a:lnTo>
                <a:lnTo>
                  <a:pt x="6021" y="598"/>
                </a:lnTo>
                <a:lnTo>
                  <a:pt x="6014" y="595"/>
                </a:lnTo>
                <a:lnTo>
                  <a:pt x="6006" y="594"/>
                </a:lnTo>
                <a:lnTo>
                  <a:pt x="5998" y="592"/>
                </a:lnTo>
                <a:lnTo>
                  <a:pt x="5990" y="591"/>
                </a:lnTo>
                <a:lnTo>
                  <a:pt x="5982" y="591"/>
                </a:lnTo>
                <a:lnTo>
                  <a:pt x="5975" y="591"/>
                </a:lnTo>
                <a:lnTo>
                  <a:pt x="5969" y="592"/>
                </a:lnTo>
                <a:lnTo>
                  <a:pt x="5962" y="593"/>
                </a:lnTo>
                <a:lnTo>
                  <a:pt x="5956" y="595"/>
                </a:lnTo>
                <a:lnTo>
                  <a:pt x="5950" y="598"/>
                </a:lnTo>
                <a:lnTo>
                  <a:pt x="5944" y="601"/>
                </a:lnTo>
                <a:lnTo>
                  <a:pt x="5938" y="604"/>
                </a:lnTo>
                <a:lnTo>
                  <a:pt x="5932" y="608"/>
                </a:lnTo>
                <a:lnTo>
                  <a:pt x="5926" y="612"/>
                </a:lnTo>
                <a:lnTo>
                  <a:pt x="5921" y="617"/>
                </a:lnTo>
                <a:lnTo>
                  <a:pt x="5916" y="622"/>
                </a:lnTo>
                <a:lnTo>
                  <a:pt x="5912" y="628"/>
                </a:lnTo>
                <a:lnTo>
                  <a:pt x="5909" y="634"/>
                </a:lnTo>
                <a:lnTo>
                  <a:pt x="5905" y="640"/>
                </a:lnTo>
                <a:lnTo>
                  <a:pt x="5902" y="647"/>
                </a:lnTo>
                <a:lnTo>
                  <a:pt x="5900" y="655"/>
                </a:lnTo>
                <a:lnTo>
                  <a:pt x="5896" y="666"/>
                </a:lnTo>
                <a:lnTo>
                  <a:pt x="5893" y="678"/>
                </a:lnTo>
                <a:lnTo>
                  <a:pt x="5891" y="691"/>
                </a:lnTo>
                <a:lnTo>
                  <a:pt x="5889" y="703"/>
                </a:lnTo>
                <a:lnTo>
                  <a:pt x="5886" y="729"/>
                </a:lnTo>
                <a:lnTo>
                  <a:pt x="5885" y="755"/>
                </a:lnTo>
                <a:lnTo>
                  <a:pt x="5885" y="1019"/>
                </a:lnTo>
                <a:lnTo>
                  <a:pt x="5800" y="1019"/>
                </a:lnTo>
                <a:close/>
                <a:moveTo>
                  <a:pt x="6064" y="767"/>
                </a:moveTo>
                <a:lnTo>
                  <a:pt x="6064" y="749"/>
                </a:lnTo>
                <a:lnTo>
                  <a:pt x="6065" y="733"/>
                </a:lnTo>
                <a:lnTo>
                  <a:pt x="6067" y="717"/>
                </a:lnTo>
                <a:lnTo>
                  <a:pt x="6069" y="701"/>
                </a:lnTo>
                <a:lnTo>
                  <a:pt x="6071" y="685"/>
                </a:lnTo>
                <a:lnTo>
                  <a:pt x="6075" y="671"/>
                </a:lnTo>
                <a:lnTo>
                  <a:pt x="6079" y="657"/>
                </a:lnTo>
                <a:lnTo>
                  <a:pt x="6083" y="644"/>
                </a:lnTo>
                <a:lnTo>
                  <a:pt x="6089" y="631"/>
                </a:lnTo>
                <a:lnTo>
                  <a:pt x="6094" y="619"/>
                </a:lnTo>
                <a:lnTo>
                  <a:pt x="6101" y="608"/>
                </a:lnTo>
                <a:lnTo>
                  <a:pt x="6108" y="597"/>
                </a:lnTo>
                <a:lnTo>
                  <a:pt x="6115" y="586"/>
                </a:lnTo>
                <a:lnTo>
                  <a:pt x="6124" y="576"/>
                </a:lnTo>
                <a:lnTo>
                  <a:pt x="6133" y="567"/>
                </a:lnTo>
                <a:lnTo>
                  <a:pt x="6143" y="558"/>
                </a:lnTo>
                <a:lnTo>
                  <a:pt x="6160" y="545"/>
                </a:lnTo>
                <a:lnTo>
                  <a:pt x="6177" y="534"/>
                </a:lnTo>
                <a:lnTo>
                  <a:pt x="6196" y="524"/>
                </a:lnTo>
                <a:lnTo>
                  <a:pt x="6215" y="517"/>
                </a:lnTo>
                <a:lnTo>
                  <a:pt x="6235" y="510"/>
                </a:lnTo>
                <a:lnTo>
                  <a:pt x="6257" y="506"/>
                </a:lnTo>
                <a:lnTo>
                  <a:pt x="6279" y="503"/>
                </a:lnTo>
                <a:lnTo>
                  <a:pt x="6302" y="503"/>
                </a:lnTo>
                <a:lnTo>
                  <a:pt x="6314" y="503"/>
                </a:lnTo>
                <a:lnTo>
                  <a:pt x="6327" y="504"/>
                </a:lnTo>
                <a:lnTo>
                  <a:pt x="6340" y="505"/>
                </a:lnTo>
                <a:lnTo>
                  <a:pt x="6352" y="507"/>
                </a:lnTo>
                <a:lnTo>
                  <a:pt x="6364" y="509"/>
                </a:lnTo>
                <a:lnTo>
                  <a:pt x="6375" y="512"/>
                </a:lnTo>
                <a:lnTo>
                  <a:pt x="6386" y="516"/>
                </a:lnTo>
                <a:lnTo>
                  <a:pt x="6397" y="520"/>
                </a:lnTo>
                <a:lnTo>
                  <a:pt x="6408" y="524"/>
                </a:lnTo>
                <a:lnTo>
                  <a:pt x="6418" y="529"/>
                </a:lnTo>
                <a:lnTo>
                  <a:pt x="6428" y="535"/>
                </a:lnTo>
                <a:lnTo>
                  <a:pt x="6437" y="541"/>
                </a:lnTo>
                <a:lnTo>
                  <a:pt x="6447" y="547"/>
                </a:lnTo>
                <a:lnTo>
                  <a:pt x="6456" y="555"/>
                </a:lnTo>
                <a:lnTo>
                  <a:pt x="6464" y="562"/>
                </a:lnTo>
                <a:lnTo>
                  <a:pt x="6473" y="571"/>
                </a:lnTo>
                <a:lnTo>
                  <a:pt x="6481" y="579"/>
                </a:lnTo>
                <a:lnTo>
                  <a:pt x="6488" y="588"/>
                </a:lnTo>
                <a:lnTo>
                  <a:pt x="6495" y="598"/>
                </a:lnTo>
                <a:lnTo>
                  <a:pt x="6502" y="608"/>
                </a:lnTo>
                <a:lnTo>
                  <a:pt x="6508" y="618"/>
                </a:lnTo>
                <a:lnTo>
                  <a:pt x="6513" y="629"/>
                </a:lnTo>
                <a:lnTo>
                  <a:pt x="6518" y="640"/>
                </a:lnTo>
                <a:lnTo>
                  <a:pt x="6522" y="652"/>
                </a:lnTo>
                <a:lnTo>
                  <a:pt x="6526" y="664"/>
                </a:lnTo>
                <a:lnTo>
                  <a:pt x="6529" y="676"/>
                </a:lnTo>
                <a:lnTo>
                  <a:pt x="6533" y="690"/>
                </a:lnTo>
                <a:lnTo>
                  <a:pt x="6536" y="703"/>
                </a:lnTo>
                <a:lnTo>
                  <a:pt x="6537" y="716"/>
                </a:lnTo>
                <a:lnTo>
                  <a:pt x="6539" y="730"/>
                </a:lnTo>
                <a:lnTo>
                  <a:pt x="6539" y="745"/>
                </a:lnTo>
                <a:lnTo>
                  <a:pt x="6540" y="760"/>
                </a:lnTo>
                <a:lnTo>
                  <a:pt x="6539" y="783"/>
                </a:lnTo>
                <a:lnTo>
                  <a:pt x="6538" y="806"/>
                </a:lnTo>
                <a:lnTo>
                  <a:pt x="6536" y="827"/>
                </a:lnTo>
                <a:lnTo>
                  <a:pt x="6531" y="846"/>
                </a:lnTo>
                <a:lnTo>
                  <a:pt x="6527" y="865"/>
                </a:lnTo>
                <a:lnTo>
                  <a:pt x="6522" y="882"/>
                </a:lnTo>
                <a:lnTo>
                  <a:pt x="6516" y="898"/>
                </a:lnTo>
                <a:lnTo>
                  <a:pt x="6510" y="912"/>
                </a:lnTo>
                <a:lnTo>
                  <a:pt x="6502" y="926"/>
                </a:lnTo>
                <a:lnTo>
                  <a:pt x="6493" y="939"/>
                </a:lnTo>
                <a:lnTo>
                  <a:pt x="6484" y="951"/>
                </a:lnTo>
                <a:lnTo>
                  <a:pt x="6474" y="962"/>
                </a:lnTo>
                <a:lnTo>
                  <a:pt x="6463" y="972"/>
                </a:lnTo>
                <a:lnTo>
                  <a:pt x="6451" y="982"/>
                </a:lnTo>
                <a:lnTo>
                  <a:pt x="6438" y="991"/>
                </a:lnTo>
                <a:lnTo>
                  <a:pt x="6424" y="999"/>
                </a:lnTo>
                <a:lnTo>
                  <a:pt x="6410" y="1006"/>
                </a:lnTo>
                <a:lnTo>
                  <a:pt x="6396" y="1012"/>
                </a:lnTo>
                <a:lnTo>
                  <a:pt x="6381" y="1018"/>
                </a:lnTo>
                <a:lnTo>
                  <a:pt x="6366" y="1022"/>
                </a:lnTo>
                <a:lnTo>
                  <a:pt x="6351" y="1025"/>
                </a:lnTo>
                <a:lnTo>
                  <a:pt x="6335" y="1028"/>
                </a:lnTo>
                <a:lnTo>
                  <a:pt x="6318" y="1029"/>
                </a:lnTo>
                <a:lnTo>
                  <a:pt x="6302" y="1030"/>
                </a:lnTo>
                <a:lnTo>
                  <a:pt x="6289" y="1030"/>
                </a:lnTo>
                <a:lnTo>
                  <a:pt x="6276" y="1029"/>
                </a:lnTo>
                <a:lnTo>
                  <a:pt x="6263" y="1027"/>
                </a:lnTo>
                <a:lnTo>
                  <a:pt x="6251" y="1026"/>
                </a:lnTo>
                <a:lnTo>
                  <a:pt x="6239" y="1023"/>
                </a:lnTo>
                <a:lnTo>
                  <a:pt x="6228" y="1020"/>
                </a:lnTo>
                <a:lnTo>
                  <a:pt x="6217" y="1017"/>
                </a:lnTo>
                <a:lnTo>
                  <a:pt x="6206" y="1013"/>
                </a:lnTo>
                <a:lnTo>
                  <a:pt x="6195" y="1008"/>
                </a:lnTo>
                <a:lnTo>
                  <a:pt x="6185" y="1003"/>
                </a:lnTo>
                <a:lnTo>
                  <a:pt x="6175" y="998"/>
                </a:lnTo>
                <a:lnTo>
                  <a:pt x="6165" y="992"/>
                </a:lnTo>
                <a:lnTo>
                  <a:pt x="6156" y="985"/>
                </a:lnTo>
                <a:lnTo>
                  <a:pt x="6147" y="978"/>
                </a:lnTo>
                <a:lnTo>
                  <a:pt x="6139" y="970"/>
                </a:lnTo>
                <a:lnTo>
                  <a:pt x="6129" y="962"/>
                </a:lnTo>
                <a:lnTo>
                  <a:pt x="6121" y="953"/>
                </a:lnTo>
                <a:lnTo>
                  <a:pt x="6114" y="944"/>
                </a:lnTo>
                <a:lnTo>
                  <a:pt x="6107" y="934"/>
                </a:lnTo>
                <a:lnTo>
                  <a:pt x="6101" y="924"/>
                </a:lnTo>
                <a:lnTo>
                  <a:pt x="6095" y="914"/>
                </a:lnTo>
                <a:lnTo>
                  <a:pt x="6089" y="903"/>
                </a:lnTo>
                <a:lnTo>
                  <a:pt x="6085" y="891"/>
                </a:lnTo>
                <a:lnTo>
                  <a:pt x="6080" y="879"/>
                </a:lnTo>
                <a:lnTo>
                  <a:pt x="6076" y="867"/>
                </a:lnTo>
                <a:lnTo>
                  <a:pt x="6073" y="854"/>
                </a:lnTo>
                <a:lnTo>
                  <a:pt x="6070" y="840"/>
                </a:lnTo>
                <a:lnTo>
                  <a:pt x="6068" y="827"/>
                </a:lnTo>
                <a:lnTo>
                  <a:pt x="6066" y="812"/>
                </a:lnTo>
                <a:lnTo>
                  <a:pt x="6065" y="798"/>
                </a:lnTo>
                <a:lnTo>
                  <a:pt x="6064" y="782"/>
                </a:lnTo>
                <a:lnTo>
                  <a:pt x="6064" y="767"/>
                </a:lnTo>
                <a:close/>
                <a:moveTo>
                  <a:pt x="6152" y="767"/>
                </a:moveTo>
                <a:lnTo>
                  <a:pt x="6153" y="790"/>
                </a:lnTo>
                <a:lnTo>
                  <a:pt x="6155" y="812"/>
                </a:lnTo>
                <a:lnTo>
                  <a:pt x="6158" y="833"/>
                </a:lnTo>
                <a:lnTo>
                  <a:pt x="6163" y="851"/>
                </a:lnTo>
                <a:lnTo>
                  <a:pt x="6169" y="869"/>
                </a:lnTo>
                <a:lnTo>
                  <a:pt x="6176" y="885"/>
                </a:lnTo>
                <a:lnTo>
                  <a:pt x="6185" y="899"/>
                </a:lnTo>
                <a:lnTo>
                  <a:pt x="6195" y="912"/>
                </a:lnTo>
                <a:lnTo>
                  <a:pt x="6206" y="923"/>
                </a:lnTo>
                <a:lnTo>
                  <a:pt x="6217" y="933"/>
                </a:lnTo>
                <a:lnTo>
                  <a:pt x="6230" y="941"/>
                </a:lnTo>
                <a:lnTo>
                  <a:pt x="6243" y="948"/>
                </a:lnTo>
                <a:lnTo>
                  <a:pt x="6256" y="953"/>
                </a:lnTo>
                <a:lnTo>
                  <a:pt x="6271" y="957"/>
                </a:lnTo>
                <a:lnTo>
                  <a:pt x="6286" y="959"/>
                </a:lnTo>
                <a:lnTo>
                  <a:pt x="6302" y="960"/>
                </a:lnTo>
                <a:lnTo>
                  <a:pt x="6317" y="959"/>
                </a:lnTo>
                <a:lnTo>
                  <a:pt x="6333" y="957"/>
                </a:lnTo>
                <a:lnTo>
                  <a:pt x="6347" y="953"/>
                </a:lnTo>
                <a:lnTo>
                  <a:pt x="6361" y="948"/>
                </a:lnTo>
                <a:lnTo>
                  <a:pt x="6374" y="941"/>
                </a:lnTo>
                <a:lnTo>
                  <a:pt x="6386" y="933"/>
                </a:lnTo>
                <a:lnTo>
                  <a:pt x="6398" y="923"/>
                </a:lnTo>
                <a:lnTo>
                  <a:pt x="6409" y="911"/>
                </a:lnTo>
                <a:lnTo>
                  <a:pt x="6419" y="899"/>
                </a:lnTo>
                <a:lnTo>
                  <a:pt x="6427" y="884"/>
                </a:lnTo>
                <a:lnTo>
                  <a:pt x="6435" y="868"/>
                </a:lnTo>
                <a:lnTo>
                  <a:pt x="6441" y="850"/>
                </a:lnTo>
                <a:lnTo>
                  <a:pt x="6445" y="831"/>
                </a:lnTo>
                <a:lnTo>
                  <a:pt x="6449" y="810"/>
                </a:lnTo>
                <a:lnTo>
                  <a:pt x="6450" y="788"/>
                </a:lnTo>
                <a:lnTo>
                  <a:pt x="6451" y="764"/>
                </a:lnTo>
                <a:lnTo>
                  <a:pt x="6450" y="741"/>
                </a:lnTo>
                <a:lnTo>
                  <a:pt x="6448" y="720"/>
                </a:lnTo>
                <a:lnTo>
                  <a:pt x="6445" y="700"/>
                </a:lnTo>
                <a:lnTo>
                  <a:pt x="6440" y="681"/>
                </a:lnTo>
                <a:lnTo>
                  <a:pt x="6434" y="664"/>
                </a:lnTo>
                <a:lnTo>
                  <a:pt x="6427" y="648"/>
                </a:lnTo>
                <a:lnTo>
                  <a:pt x="6418" y="634"/>
                </a:lnTo>
                <a:lnTo>
                  <a:pt x="6409" y="622"/>
                </a:lnTo>
                <a:lnTo>
                  <a:pt x="6398" y="610"/>
                </a:lnTo>
                <a:lnTo>
                  <a:pt x="6386" y="601"/>
                </a:lnTo>
                <a:lnTo>
                  <a:pt x="6374" y="592"/>
                </a:lnTo>
                <a:lnTo>
                  <a:pt x="6361" y="586"/>
                </a:lnTo>
                <a:lnTo>
                  <a:pt x="6347" y="580"/>
                </a:lnTo>
                <a:lnTo>
                  <a:pt x="6333" y="577"/>
                </a:lnTo>
                <a:lnTo>
                  <a:pt x="6317" y="574"/>
                </a:lnTo>
                <a:lnTo>
                  <a:pt x="6302" y="574"/>
                </a:lnTo>
                <a:lnTo>
                  <a:pt x="6286" y="574"/>
                </a:lnTo>
                <a:lnTo>
                  <a:pt x="6271" y="577"/>
                </a:lnTo>
                <a:lnTo>
                  <a:pt x="6256" y="580"/>
                </a:lnTo>
                <a:lnTo>
                  <a:pt x="6243" y="585"/>
                </a:lnTo>
                <a:lnTo>
                  <a:pt x="6230" y="592"/>
                </a:lnTo>
                <a:lnTo>
                  <a:pt x="6217" y="600"/>
                </a:lnTo>
                <a:lnTo>
                  <a:pt x="6206" y="610"/>
                </a:lnTo>
                <a:lnTo>
                  <a:pt x="6195" y="621"/>
                </a:lnTo>
                <a:lnTo>
                  <a:pt x="6185" y="634"/>
                </a:lnTo>
                <a:lnTo>
                  <a:pt x="6176" y="648"/>
                </a:lnTo>
                <a:lnTo>
                  <a:pt x="6169" y="664"/>
                </a:lnTo>
                <a:lnTo>
                  <a:pt x="6163" y="681"/>
                </a:lnTo>
                <a:lnTo>
                  <a:pt x="6158" y="701"/>
                </a:lnTo>
                <a:lnTo>
                  <a:pt x="6155" y="722"/>
                </a:lnTo>
                <a:lnTo>
                  <a:pt x="6153" y="743"/>
                </a:lnTo>
                <a:lnTo>
                  <a:pt x="6152" y="767"/>
                </a:lnTo>
                <a:close/>
                <a:moveTo>
                  <a:pt x="6938" y="1019"/>
                </a:moveTo>
                <a:lnTo>
                  <a:pt x="6938" y="955"/>
                </a:lnTo>
                <a:lnTo>
                  <a:pt x="6931" y="964"/>
                </a:lnTo>
                <a:lnTo>
                  <a:pt x="6925" y="973"/>
                </a:lnTo>
                <a:lnTo>
                  <a:pt x="6918" y="980"/>
                </a:lnTo>
                <a:lnTo>
                  <a:pt x="6911" y="988"/>
                </a:lnTo>
                <a:lnTo>
                  <a:pt x="6903" y="994"/>
                </a:lnTo>
                <a:lnTo>
                  <a:pt x="6895" y="1001"/>
                </a:lnTo>
                <a:lnTo>
                  <a:pt x="6887" y="1006"/>
                </a:lnTo>
                <a:lnTo>
                  <a:pt x="6878" y="1011"/>
                </a:lnTo>
                <a:lnTo>
                  <a:pt x="6869" y="1015"/>
                </a:lnTo>
                <a:lnTo>
                  <a:pt x="6860" y="1019"/>
                </a:lnTo>
                <a:lnTo>
                  <a:pt x="6850" y="1022"/>
                </a:lnTo>
                <a:lnTo>
                  <a:pt x="6840" y="1025"/>
                </a:lnTo>
                <a:lnTo>
                  <a:pt x="6830" y="1027"/>
                </a:lnTo>
                <a:lnTo>
                  <a:pt x="6819" y="1029"/>
                </a:lnTo>
                <a:lnTo>
                  <a:pt x="6808" y="1029"/>
                </a:lnTo>
                <a:lnTo>
                  <a:pt x="6796" y="1030"/>
                </a:lnTo>
                <a:lnTo>
                  <a:pt x="6781" y="1029"/>
                </a:lnTo>
                <a:lnTo>
                  <a:pt x="6767" y="1028"/>
                </a:lnTo>
                <a:lnTo>
                  <a:pt x="6752" y="1025"/>
                </a:lnTo>
                <a:lnTo>
                  <a:pt x="6738" y="1021"/>
                </a:lnTo>
                <a:lnTo>
                  <a:pt x="6724" y="1017"/>
                </a:lnTo>
                <a:lnTo>
                  <a:pt x="6710" y="1011"/>
                </a:lnTo>
                <a:lnTo>
                  <a:pt x="6697" y="1004"/>
                </a:lnTo>
                <a:lnTo>
                  <a:pt x="6684" y="997"/>
                </a:lnTo>
                <a:lnTo>
                  <a:pt x="6672" y="988"/>
                </a:lnTo>
                <a:lnTo>
                  <a:pt x="6661" y="978"/>
                </a:lnTo>
                <a:lnTo>
                  <a:pt x="6650" y="968"/>
                </a:lnTo>
                <a:lnTo>
                  <a:pt x="6640" y="957"/>
                </a:lnTo>
                <a:lnTo>
                  <a:pt x="6630" y="945"/>
                </a:lnTo>
                <a:lnTo>
                  <a:pt x="6621" y="932"/>
                </a:lnTo>
                <a:lnTo>
                  <a:pt x="6613" y="918"/>
                </a:lnTo>
                <a:lnTo>
                  <a:pt x="6606" y="904"/>
                </a:lnTo>
                <a:lnTo>
                  <a:pt x="6599" y="889"/>
                </a:lnTo>
                <a:lnTo>
                  <a:pt x="6594" y="873"/>
                </a:lnTo>
                <a:lnTo>
                  <a:pt x="6589" y="857"/>
                </a:lnTo>
                <a:lnTo>
                  <a:pt x="6585" y="840"/>
                </a:lnTo>
                <a:lnTo>
                  <a:pt x="6582" y="823"/>
                </a:lnTo>
                <a:lnTo>
                  <a:pt x="6580" y="805"/>
                </a:lnTo>
                <a:lnTo>
                  <a:pt x="6579" y="786"/>
                </a:lnTo>
                <a:lnTo>
                  <a:pt x="6578" y="767"/>
                </a:lnTo>
                <a:lnTo>
                  <a:pt x="6579" y="749"/>
                </a:lnTo>
                <a:lnTo>
                  <a:pt x="6580" y="730"/>
                </a:lnTo>
                <a:lnTo>
                  <a:pt x="6582" y="713"/>
                </a:lnTo>
                <a:lnTo>
                  <a:pt x="6585" y="695"/>
                </a:lnTo>
                <a:lnTo>
                  <a:pt x="6588" y="677"/>
                </a:lnTo>
                <a:lnTo>
                  <a:pt x="6592" y="661"/>
                </a:lnTo>
                <a:lnTo>
                  <a:pt x="6598" y="645"/>
                </a:lnTo>
                <a:lnTo>
                  <a:pt x="6603" y="629"/>
                </a:lnTo>
                <a:lnTo>
                  <a:pt x="6610" y="614"/>
                </a:lnTo>
                <a:lnTo>
                  <a:pt x="6618" y="600"/>
                </a:lnTo>
                <a:lnTo>
                  <a:pt x="6626" y="587"/>
                </a:lnTo>
                <a:lnTo>
                  <a:pt x="6635" y="575"/>
                </a:lnTo>
                <a:lnTo>
                  <a:pt x="6645" y="564"/>
                </a:lnTo>
                <a:lnTo>
                  <a:pt x="6655" y="553"/>
                </a:lnTo>
                <a:lnTo>
                  <a:pt x="6667" y="544"/>
                </a:lnTo>
                <a:lnTo>
                  <a:pt x="6679" y="535"/>
                </a:lnTo>
                <a:lnTo>
                  <a:pt x="6692" y="528"/>
                </a:lnTo>
                <a:lnTo>
                  <a:pt x="6705" y="521"/>
                </a:lnTo>
                <a:lnTo>
                  <a:pt x="6718" y="515"/>
                </a:lnTo>
                <a:lnTo>
                  <a:pt x="6732" y="511"/>
                </a:lnTo>
                <a:lnTo>
                  <a:pt x="6747" y="507"/>
                </a:lnTo>
                <a:lnTo>
                  <a:pt x="6762" y="505"/>
                </a:lnTo>
                <a:lnTo>
                  <a:pt x="6777" y="503"/>
                </a:lnTo>
                <a:lnTo>
                  <a:pt x="6792" y="503"/>
                </a:lnTo>
                <a:lnTo>
                  <a:pt x="6804" y="503"/>
                </a:lnTo>
                <a:lnTo>
                  <a:pt x="6815" y="504"/>
                </a:lnTo>
                <a:lnTo>
                  <a:pt x="6825" y="505"/>
                </a:lnTo>
                <a:lnTo>
                  <a:pt x="6836" y="507"/>
                </a:lnTo>
                <a:lnTo>
                  <a:pt x="6846" y="510"/>
                </a:lnTo>
                <a:lnTo>
                  <a:pt x="6855" y="513"/>
                </a:lnTo>
                <a:lnTo>
                  <a:pt x="6865" y="517"/>
                </a:lnTo>
                <a:lnTo>
                  <a:pt x="6874" y="522"/>
                </a:lnTo>
                <a:lnTo>
                  <a:pt x="6882" y="527"/>
                </a:lnTo>
                <a:lnTo>
                  <a:pt x="6891" y="532"/>
                </a:lnTo>
                <a:lnTo>
                  <a:pt x="6898" y="538"/>
                </a:lnTo>
                <a:lnTo>
                  <a:pt x="6906" y="544"/>
                </a:lnTo>
                <a:lnTo>
                  <a:pt x="6913" y="551"/>
                </a:lnTo>
                <a:lnTo>
                  <a:pt x="6919" y="557"/>
                </a:lnTo>
                <a:lnTo>
                  <a:pt x="6926" y="565"/>
                </a:lnTo>
                <a:lnTo>
                  <a:pt x="6931" y="572"/>
                </a:lnTo>
                <a:lnTo>
                  <a:pt x="6931" y="322"/>
                </a:lnTo>
                <a:lnTo>
                  <a:pt x="7018" y="322"/>
                </a:lnTo>
                <a:lnTo>
                  <a:pt x="7018" y="1019"/>
                </a:lnTo>
                <a:lnTo>
                  <a:pt x="6938" y="1019"/>
                </a:lnTo>
                <a:close/>
                <a:moveTo>
                  <a:pt x="6666" y="767"/>
                </a:moveTo>
                <a:lnTo>
                  <a:pt x="6666" y="791"/>
                </a:lnTo>
                <a:lnTo>
                  <a:pt x="6668" y="813"/>
                </a:lnTo>
                <a:lnTo>
                  <a:pt x="6672" y="833"/>
                </a:lnTo>
                <a:lnTo>
                  <a:pt x="6676" y="852"/>
                </a:lnTo>
                <a:lnTo>
                  <a:pt x="6682" y="869"/>
                </a:lnTo>
                <a:lnTo>
                  <a:pt x="6689" y="885"/>
                </a:lnTo>
                <a:lnTo>
                  <a:pt x="6697" y="899"/>
                </a:lnTo>
                <a:lnTo>
                  <a:pt x="6707" y="912"/>
                </a:lnTo>
                <a:lnTo>
                  <a:pt x="6717" y="923"/>
                </a:lnTo>
                <a:lnTo>
                  <a:pt x="6728" y="933"/>
                </a:lnTo>
                <a:lnTo>
                  <a:pt x="6741" y="941"/>
                </a:lnTo>
                <a:lnTo>
                  <a:pt x="6752" y="948"/>
                </a:lnTo>
                <a:lnTo>
                  <a:pt x="6765" y="953"/>
                </a:lnTo>
                <a:lnTo>
                  <a:pt x="6778" y="957"/>
                </a:lnTo>
                <a:lnTo>
                  <a:pt x="6791" y="959"/>
                </a:lnTo>
                <a:lnTo>
                  <a:pt x="6804" y="960"/>
                </a:lnTo>
                <a:lnTo>
                  <a:pt x="6818" y="959"/>
                </a:lnTo>
                <a:lnTo>
                  <a:pt x="6832" y="957"/>
                </a:lnTo>
                <a:lnTo>
                  <a:pt x="6844" y="953"/>
                </a:lnTo>
                <a:lnTo>
                  <a:pt x="6856" y="948"/>
                </a:lnTo>
                <a:lnTo>
                  <a:pt x="6868" y="942"/>
                </a:lnTo>
                <a:lnTo>
                  <a:pt x="6879" y="934"/>
                </a:lnTo>
                <a:lnTo>
                  <a:pt x="6890" y="925"/>
                </a:lnTo>
                <a:lnTo>
                  <a:pt x="6900" y="914"/>
                </a:lnTo>
                <a:lnTo>
                  <a:pt x="6909" y="902"/>
                </a:lnTo>
                <a:lnTo>
                  <a:pt x="6917" y="888"/>
                </a:lnTo>
                <a:lnTo>
                  <a:pt x="6924" y="873"/>
                </a:lnTo>
                <a:lnTo>
                  <a:pt x="6929" y="856"/>
                </a:lnTo>
                <a:lnTo>
                  <a:pt x="6935" y="838"/>
                </a:lnTo>
                <a:lnTo>
                  <a:pt x="6938" y="818"/>
                </a:lnTo>
                <a:lnTo>
                  <a:pt x="6940" y="797"/>
                </a:lnTo>
                <a:lnTo>
                  <a:pt x="6940" y="774"/>
                </a:lnTo>
                <a:lnTo>
                  <a:pt x="6940" y="750"/>
                </a:lnTo>
                <a:lnTo>
                  <a:pt x="6938" y="726"/>
                </a:lnTo>
                <a:lnTo>
                  <a:pt x="6935" y="705"/>
                </a:lnTo>
                <a:lnTo>
                  <a:pt x="6929" y="684"/>
                </a:lnTo>
                <a:lnTo>
                  <a:pt x="6924" y="666"/>
                </a:lnTo>
                <a:lnTo>
                  <a:pt x="6917" y="649"/>
                </a:lnTo>
                <a:lnTo>
                  <a:pt x="6909" y="635"/>
                </a:lnTo>
                <a:lnTo>
                  <a:pt x="6899" y="622"/>
                </a:lnTo>
                <a:lnTo>
                  <a:pt x="6889" y="611"/>
                </a:lnTo>
                <a:lnTo>
                  <a:pt x="6878" y="601"/>
                </a:lnTo>
                <a:lnTo>
                  <a:pt x="6867" y="592"/>
                </a:lnTo>
                <a:lnTo>
                  <a:pt x="6855" y="586"/>
                </a:lnTo>
                <a:lnTo>
                  <a:pt x="6842" y="580"/>
                </a:lnTo>
                <a:lnTo>
                  <a:pt x="6829" y="577"/>
                </a:lnTo>
                <a:lnTo>
                  <a:pt x="6815" y="574"/>
                </a:lnTo>
                <a:lnTo>
                  <a:pt x="6801" y="574"/>
                </a:lnTo>
                <a:lnTo>
                  <a:pt x="6787" y="574"/>
                </a:lnTo>
                <a:lnTo>
                  <a:pt x="6773" y="576"/>
                </a:lnTo>
                <a:lnTo>
                  <a:pt x="6760" y="580"/>
                </a:lnTo>
                <a:lnTo>
                  <a:pt x="6748" y="585"/>
                </a:lnTo>
                <a:lnTo>
                  <a:pt x="6737" y="592"/>
                </a:lnTo>
                <a:lnTo>
                  <a:pt x="6724" y="600"/>
                </a:lnTo>
                <a:lnTo>
                  <a:pt x="6714" y="609"/>
                </a:lnTo>
                <a:lnTo>
                  <a:pt x="6704" y="620"/>
                </a:lnTo>
                <a:lnTo>
                  <a:pt x="6695" y="632"/>
                </a:lnTo>
                <a:lnTo>
                  <a:pt x="6687" y="646"/>
                </a:lnTo>
                <a:lnTo>
                  <a:pt x="6681" y="662"/>
                </a:lnTo>
                <a:lnTo>
                  <a:pt x="6675" y="680"/>
                </a:lnTo>
                <a:lnTo>
                  <a:pt x="6671" y="700"/>
                </a:lnTo>
                <a:lnTo>
                  <a:pt x="6668" y="721"/>
                </a:lnTo>
                <a:lnTo>
                  <a:pt x="6666" y="743"/>
                </a:lnTo>
                <a:lnTo>
                  <a:pt x="6666" y="767"/>
                </a:lnTo>
                <a:close/>
                <a:moveTo>
                  <a:pt x="7124" y="1019"/>
                </a:moveTo>
                <a:lnTo>
                  <a:pt x="7124" y="513"/>
                </a:lnTo>
                <a:lnTo>
                  <a:pt x="7202" y="513"/>
                </a:lnTo>
                <a:lnTo>
                  <a:pt x="7202" y="585"/>
                </a:lnTo>
                <a:lnTo>
                  <a:pt x="7209" y="575"/>
                </a:lnTo>
                <a:lnTo>
                  <a:pt x="7216" y="566"/>
                </a:lnTo>
                <a:lnTo>
                  <a:pt x="7224" y="557"/>
                </a:lnTo>
                <a:lnTo>
                  <a:pt x="7232" y="549"/>
                </a:lnTo>
                <a:lnTo>
                  <a:pt x="7241" y="541"/>
                </a:lnTo>
                <a:lnTo>
                  <a:pt x="7250" y="535"/>
                </a:lnTo>
                <a:lnTo>
                  <a:pt x="7260" y="529"/>
                </a:lnTo>
                <a:lnTo>
                  <a:pt x="7269" y="523"/>
                </a:lnTo>
                <a:lnTo>
                  <a:pt x="7280" y="518"/>
                </a:lnTo>
                <a:lnTo>
                  <a:pt x="7290" y="514"/>
                </a:lnTo>
                <a:lnTo>
                  <a:pt x="7301" y="511"/>
                </a:lnTo>
                <a:lnTo>
                  <a:pt x="7313" y="508"/>
                </a:lnTo>
                <a:lnTo>
                  <a:pt x="7324" y="505"/>
                </a:lnTo>
                <a:lnTo>
                  <a:pt x="7338" y="504"/>
                </a:lnTo>
                <a:lnTo>
                  <a:pt x="7350" y="503"/>
                </a:lnTo>
                <a:lnTo>
                  <a:pt x="7363" y="503"/>
                </a:lnTo>
                <a:lnTo>
                  <a:pt x="7374" y="503"/>
                </a:lnTo>
                <a:lnTo>
                  <a:pt x="7385" y="504"/>
                </a:lnTo>
                <a:lnTo>
                  <a:pt x="7396" y="505"/>
                </a:lnTo>
                <a:lnTo>
                  <a:pt x="7407" y="507"/>
                </a:lnTo>
                <a:lnTo>
                  <a:pt x="7417" y="509"/>
                </a:lnTo>
                <a:lnTo>
                  <a:pt x="7427" y="512"/>
                </a:lnTo>
                <a:lnTo>
                  <a:pt x="7437" y="515"/>
                </a:lnTo>
                <a:lnTo>
                  <a:pt x="7447" y="519"/>
                </a:lnTo>
                <a:lnTo>
                  <a:pt x="7456" y="523"/>
                </a:lnTo>
                <a:lnTo>
                  <a:pt x="7465" y="528"/>
                </a:lnTo>
                <a:lnTo>
                  <a:pt x="7473" y="533"/>
                </a:lnTo>
                <a:lnTo>
                  <a:pt x="7480" y="538"/>
                </a:lnTo>
                <a:lnTo>
                  <a:pt x="7487" y="543"/>
                </a:lnTo>
                <a:lnTo>
                  <a:pt x="7493" y="549"/>
                </a:lnTo>
                <a:lnTo>
                  <a:pt x="7499" y="555"/>
                </a:lnTo>
                <a:lnTo>
                  <a:pt x="7504" y="562"/>
                </a:lnTo>
                <a:lnTo>
                  <a:pt x="7513" y="576"/>
                </a:lnTo>
                <a:lnTo>
                  <a:pt x="7520" y="591"/>
                </a:lnTo>
                <a:lnTo>
                  <a:pt x="7526" y="607"/>
                </a:lnTo>
                <a:lnTo>
                  <a:pt x="7531" y="625"/>
                </a:lnTo>
                <a:lnTo>
                  <a:pt x="7533" y="639"/>
                </a:lnTo>
                <a:lnTo>
                  <a:pt x="7534" y="658"/>
                </a:lnTo>
                <a:lnTo>
                  <a:pt x="7535" y="681"/>
                </a:lnTo>
                <a:lnTo>
                  <a:pt x="7535" y="709"/>
                </a:lnTo>
                <a:lnTo>
                  <a:pt x="7535" y="1019"/>
                </a:lnTo>
                <a:lnTo>
                  <a:pt x="7450" y="1019"/>
                </a:lnTo>
                <a:lnTo>
                  <a:pt x="7450" y="712"/>
                </a:lnTo>
                <a:lnTo>
                  <a:pt x="7449" y="688"/>
                </a:lnTo>
                <a:lnTo>
                  <a:pt x="7447" y="666"/>
                </a:lnTo>
                <a:lnTo>
                  <a:pt x="7444" y="648"/>
                </a:lnTo>
                <a:lnTo>
                  <a:pt x="7440" y="633"/>
                </a:lnTo>
                <a:lnTo>
                  <a:pt x="7437" y="627"/>
                </a:lnTo>
                <a:lnTo>
                  <a:pt x="7434" y="621"/>
                </a:lnTo>
                <a:lnTo>
                  <a:pt x="7430" y="615"/>
                </a:lnTo>
                <a:lnTo>
                  <a:pt x="7426" y="610"/>
                </a:lnTo>
                <a:lnTo>
                  <a:pt x="7421" y="605"/>
                </a:lnTo>
                <a:lnTo>
                  <a:pt x="7416" y="600"/>
                </a:lnTo>
                <a:lnTo>
                  <a:pt x="7411" y="596"/>
                </a:lnTo>
                <a:lnTo>
                  <a:pt x="7404" y="592"/>
                </a:lnTo>
                <a:lnTo>
                  <a:pt x="7398" y="588"/>
                </a:lnTo>
                <a:lnTo>
                  <a:pt x="7391" y="585"/>
                </a:lnTo>
                <a:lnTo>
                  <a:pt x="7384" y="582"/>
                </a:lnTo>
                <a:lnTo>
                  <a:pt x="7377" y="580"/>
                </a:lnTo>
                <a:lnTo>
                  <a:pt x="7369" y="579"/>
                </a:lnTo>
                <a:lnTo>
                  <a:pt x="7361" y="577"/>
                </a:lnTo>
                <a:lnTo>
                  <a:pt x="7353" y="577"/>
                </a:lnTo>
                <a:lnTo>
                  <a:pt x="7345" y="576"/>
                </a:lnTo>
                <a:lnTo>
                  <a:pt x="7331" y="577"/>
                </a:lnTo>
                <a:lnTo>
                  <a:pt x="7318" y="579"/>
                </a:lnTo>
                <a:lnTo>
                  <a:pt x="7305" y="581"/>
                </a:lnTo>
                <a:lnTo>
                  <a:pt x="7293" y="585"/>
                </a:lnTo>
                <a:lnTo>
                  <a:pt x="7282" y="590"/>
                </a:lnTo>
                <a:lnTo>
                  <a:pt x="7271" y="596"/>
                </a:lnTo>
                <a:lnTo>
                  <a:pt x="7260" y="603"/>
                </a:lnTo>
                <a:lnTo>
                  <a:pt x="7250" y="611"/>
                </a:lnTo>
                <a:lnTo>
                  <a:pt x="7245" y="616"/>
                </a:lnTo>
                <a:lnTo>
                  <a:pt x="7241" y="621"/>
                </a:lnTo>
                <a:lnTo>
                  <a:pt x="7236" y="626"/>
                </a:lnTo>
                <a:lnTo>
                  <a:pt x="7233" y="632"/>
                </a:lnTo>
                <a:lnTo>
                  <a:pt x="7226" y="646"/>
                </a:lnTo>
                <a:lnTo>
                  <a:pt x="7220" y="661"/>
                </a:lnTo>
                <a:lnTo>
                  <a:pt x="7216" y="679"/>
                </a:lnTo>
                <a:lnTo>
                  <a:pt x="7213" y="699"/>
                </a:lnTo>
                <a:lnTo>
                  <a:pt x="7211" y="720"/>
                </a:lnTo>
                <a:lnTo>
                  <a:pt x="7210" y="744"/>
                </a:lnTo>
                <a:lnTo>
                  <a:pt x="7210" y="1019"/>
                </a:lnTo>
                <a:lnTo>
                  <a:pt x="7124" y="1019"/>
                </a:lnTo>
                <a:close/>
                <a:moveTo>
                  <a:pt x="7668" y="1019"/>
                </a:moveTo>
                <a:lnTo>
                  <a:pt x="7668" y="513"/>
                </a:lnTo>
                <a:lnTo>
                  <a:pt x="7755" y="513"/>
                </a:lnTo>
                <a:lnTo>
                  <a:pt x="7755" y="1019"/>
                </a:lnTo>
                <a:lnTo>
                  <a:pt x="7668" y="1019"/>
                </a:lnTo>
                <a:close/>
                <a:moveTo>
                  <a:pt x="7640" y="451"/>
                </a:moveTo>
                <a:lnTo>
                  <a:pt x="7702" y="318"/>
                </a:lnTo>
                <a:lnTo>
                  <a:pt x="7816" y="318"/>
                </a:lnTo>
                <a:lnTo>
                  <a:pt x="7711" y="451"/>
                </a:lnTo>
                <a:lnTo>
                  <a:pt x="7640" y="451"/>
                </a:lnTo>
                <a:close/>
                <a:moveTo>
                  <a:pt x="8127" y="1214"/>
                </a:moveTo>
                <a:lnTo>
                  <a:pt x="8127" y="513"/>
                </a:lnTo>
                <a:lnTo>
                  <a:pt x="8206" y="513"/>
                </a:lnTo>
                <a:lnTo>
                  <a:pt x="8206" y="580"/>
                </a:lnTo>
                <a:lnTo>
                  <a:pt x="8213" y="570"/>
                </a:lnTo>
                <a:lnTo>
                  <a:pt x="8220" y="562"/>
                </a:lnTo>
                <a:lnTo>
                  <a:pt x="8227" y="553"/>
                </a:lnTo>
                <a:lnTo>
                  <a:pt x="8235" y="546"/>
                </a:lnTo>
                <a:lnTo>
                  <a:pt x="8243" y="539"/>
                </a:lnTo>
                <a:lnTo>
                  <a:pt x="8251" y="533"/>
                </a:lnTo>
                <a:lnTo>
                  <a:pt x="8259" y="527"/>
                </a:lnTo>
                <a:lnTo>
                  <a:pt x="8268" y="522"/>
                </a:lnTo>
                <a:lnTo>
                  <a:pt x="8277" y="517"/>
                </a:lnTo>
                <a:lnTo>
                  <a:pt x="8286" y="513"/>
                </a:lnTo>
                <a:lnTo>
                  <a:pt x="8296" y="510"/>
                </a:lnTo>
                <a:lnTo>
                  <a:pt x="8306" y="507"/>
                </a:lnTo>
                <a:lnTo>
                  <a:pt x="8317" y="505"/>
                </a:lnTo>
                <a:lnTo>
                  <a:pt x="8328" y="504"/>
                </a:lnTo>
                <a:lnTo>
                  <a:pt x="8340" y="503"/>
                </a:lnTo>
                <a:lnTo>
                  <a:pt x="8353" y="503"/>
                </a:lnTo>
                <a:lnTo>
                  <a:pt x="8369" y="503"/>
                </a:lnTo>
                <a:lnTo>
                  <a:pt x="8384" y="505"/>
                </a:lnTo>
                <a:lnTo>
                  <a:pt x="8399" y="507"/>
                </a:lnTo>
                <a:lnTo>
                  <a:pt x="8414" y="511"/>
                </a:lnTo>
                <a:lnTo>
                  <a:pt x="8428" y="515"/>
                </a:lnTo>
                <a:lnTo>
                  <a:pt x="8441" y="521"/>
                </a:lnTo>
                <a:lnTo>
                  <a:pt x="8454" y="528"/>
                </a:lnTo>
                <a:lnTo>
                  <a:pt x="8467" y="536"/>
                </a:lnTo>
                <a:lnTo>
                  <a:pt x="8479" y="544"/>
                </a:lnTo>
                <a:lnTo>
                  <a:pt x="8490" y="554"/>
                </a:lnTo>
                <a:lnTo>
                  <a:pt x="8500" y="564"/>
                </a:lnTo>
                <a:lnTo>
                  <a:pt x="8510" y="576"/>
                </a:lnTo>
                <a:lnTo>
                  <a:pt x="8519" y="588"/>
                </a:lnTo>
                <a:lnTo>
                  <a:pt x="8527" y="601"/>
                </a:lnTo>
                <a:lnTo>
                  <a:pt x="8535" y="615"/>
                </a:lnTo>
                <a:lnTo>
                  <a:pt x="8541" y="629"/>
                </a:lnTo>
                <a:lnTo>
                  <a:pt x="8548" y="645"/>
                </a:lnTo>
                <a:lnTo>
                  <a:pt x="8553" y="660"/>
                </a:lnTo>
                <a:lnTo>
                  <a:pt x="8558" y="676"/>
                </a:lnTo>
                <a:lnTo>
                  <a:pt x="8561" y="694"/>
                </a:lnTo>
                <a:lnTo>
                  <a:pt x="8564" y="710"/>
                </a:lnTo>
                <a:lnTo>
                  <a:pt x="8566" y="728"/>
                </a:lnTo>
                <a:lnTo>
                  <a:pt x="8567" y="745"/>
                </a:lnTo>
                <a:lnTo>
                  <a:pt x="8568" y="763"/>
                </a:lnTo>
                <a:lnTo>
                  <a:pt x="8567" y="782"/>
                </a:lnTo>
                <a:lnTo>
                  <a:pt x="8566" y="801"/>
                </a:lnTo>
                <a:lnTo>
                  <a:pt x="8564" y="819"/>
                </a:lnTo>
                <a:lnTo>
                  <a:pt x="8561" y="836"/>
                </a:lnTo>
                <a:lnTo>
                  <a:pt x="8557" y="853"/>
                </a:lnTo>
                <a:lnTo>
                  <a:pt x="8552" y="870"/>
                </a:lnTo>
                <a:lnTo>
                  <a:pt x="8546" y="886"/>
                </a:lnTo>
                <a:lnTo>
                  <a:pt x="8539" y="902"/>
                </a:lnTo>
                <a:lnTo>
                  <a:pt x="8531" y="917"/>
                </a:lnTo>
                <a:lnTo>
                  <a:pt x="8523" y="931"/>
                </a:lnTo>
                <a:lnTo>
                  <a:pt x="8514" y="944"/>
                </a:lnTo>
                <a:lnTo>
                  <a:pt x="8505" y="957"/>
                </a:lnTo>
                <a:lnTo>
                  <a:pt x="8494" y="968"/>
                </a:lnTo>
                <a:lnTo>
                  <a:pt x="8483" y="979"/>
                </a:lnTo>
                <a:lnTo>
                  <a:pt x="8471" y="988"/>
                </a:lnTo>
                <a:lnTo>
                  <a:pt x="8458" y="997"/>
                </a:lnTo>
                <a:lnTo>
                  <a:pt x="8445" y="1005"/>
                </a:lnTo>
                <a:lnTo>
                  <a:pt x="8431" y="1011"/>
                </a:lnTo>
                <a:lnTo>
                  <a:pt x="8418" y="1017"/>
                </a:lnTo>
                <a:lnTo>
                  <a:pt x="8404" y="1022"/>
                </a:lnTo>
                <a:lnTo>
                  <a:pt x="8390" y="1025"/>
                </a:lnTo>
                <a:lnTo>
                  <a:pt x="8376" y="1028"/>
                </a:lnTo>
                <a:lnTo>
                  <a:pt x="8361" y="1029"/>
                </a:lnTo>
                <a:lnTo>
                  <a:pt x="8347" y="1030"/>
                </a:lnTo>
                <a:lnTo>
                  <a:pt x="8335" y="1029"/>
                </a:lnTo>
                <a:lnTo>
                  <a:pt x="8325" y="1029"/>
                </a:lnTo>
                <a:lnTo>
                  <a:pt x="8315" y="1027"/>
                </a:lnTo>
                <a:lnTo>
                  <a:pt x="8305" y="1025"/>
                </a:lnTo>
                <a:lnTo>
                  <a:pt x="8296" y="1023"/>
                </a:lnTo>
                <a:lnTo>
                  <a:pt x="8287" y="1020"/>
                </a:lnTo>
                <a:lnTo>
                  <a:pt x="8278" y="1016"/>
                </a:lnTo>
                <a:lnTo>
                  <a:pt x="8269" y="1012"/>
                </a:lnTo>
                <a:lnTo>
                  <a:pt x="8253" y="1002"/>
                </a:lnTo>
                <a:lnTo>
                  <a:pt x="8238" y="991"/>
                </a:lnTo>
                <a:lnTo>
                  <a:pt x="8225" y="980"/>
                </a:lnTo>
                <a:lnTo>
                  <a:pt x="8213" y="966"/>
                </a:lnTo>
                <a:lnTo>
                  <a:pt x="8213" y="1214"/>
                </a:lnTo>
                <a:lnTo>
                  <a:pt x="8127" y="1214"/>
                </a:lnTo>
                <a:close/>
                <a:moveTo>
                  <a:pt x="8206" y="770"/>
                </a:moveTo>
                <a:lnTo>
                  <a:pt x="8206" y="793"/>
                </a:lnTo>
                <a:lnTo>
                  <a:pt x="8208" y="815"/>
                </a:lnTo>
                <a:lnTo>
                  <a:pt x="8211" y="835"/>
                </a:lnTo>
                <a:lnTo>
                  <a:pt x="8215" y="854"/>
                </a:lnTo>
                <a:lnTo>
                  <a:pt x="8221" y="871"/>
                </a:lnTo>
                <a:lnTo>
                  <a:pt x="8228" y="887"/>
                </a:lnTo>
                <a:lnTo>
                  <a:pt x="8236" y="901"/>
                </a:lnTo>
                <a:lnTo>
                  <a:pt x="8245" y="913"/>
                </a:lnTo>
                <a:lnTo>
                  <a:pt x="8255" y="924"/>
                </a:lnTo>
                <a:lnTo>
                  <a:pt x="8266" y="934"/>
                </a:lnTo>
                <a:lnTo>
                  <a:pt x="8277" y="942"/>
                </a:lnTo>
                <a:lnTo>
                  <a:pt x="8288" y="948"/>
                </a:lnTo>
                <a:lnTo>
                  <a:pt x="8300" y="953"/>
                </a:lnTo>
                <a:lnTo>
                  <a:pt x="8313" y="957"/>
                </a:lnTo>
                <a:lnTo>
                  <a:pt x="8326" y="959"/>
                </a:lnTo>
                <a:lnTo>
                  <a:pt x="8340" y="960"/>
                </a:lnTo>
                <a:lnTo>
                  <a:pt x="8355" y="959"/>
                </a:lnTo>
                <a:lnTo>
                  <a:pt x="8369" y="957"/>
                </a:lnTo>
                <a:lnTo>
                  <a:pt x="8381" y="953"/>
                </a:lnTo>
                <a:lnTo>
                  <a:pt x="8394" y="948"/>
                </a:lnTo>
                <a:lnTo>
                  <a:pt x="8406" y="941"/>
                </a:lnTo>
                <a:lnTo>
                  <a:pt x="8417" y="933"/>
                </a:lnTo>
                <a:lnTo>
                  <a:pt x="8428" y="923"/>
                </a:lnTo>
                <a:lnTo>
                  <a:pt x="8438" y="912"/>
                </a:lnTo>
                <a:lnTo>
                  <a:pt x="8448" y="899"/>
                </a:lnTo>
                <a:lnTo>
                  <a:pt x="8456" y="884"/>
                </a:lnTo>
                <a:lnTo>
                  <a:pt x="8463" y="868"/>
                </a:lnTo>
                <a:lnTo>
                  <a:pt x="8469" y="850"/>
                </a:lnTo>
                <a:lnTo>
                  <a:pt x="8473" y="831"/>
                </a:lnTo>
                <a:lnTo>
                  <a:pt x="8476" y="810"/>
                </a:lnTo>
                <a:lnTo>
                  <a:pt x="8478" y="787"/>
                </a:lnTo>
                <a:lnTo>
                  <a:pt x="8479" y="763"/>
                </a:lnTo>
                <a:lnTo>
                  <a:pt x="8478" y="739"/>
                </a:lnTo>
                <a:lnTo>
                  <a:pt x="8476" y="717"/>
                </a:lnTo>
                <a:lnTo>
                  <a:pt x="8473" y="697"/>
                </a:lnTo>
                <a:lnTo>
                  <a:pt x="8469" y="677"/>
                </a:lnTo>
                <a:lnTo>
                  <a:pt x="8464" y="660"/>
                </a:lnTo>
                <a:lnTo>
                  <a:pt x="8457" y="644"/>
                </a:lnTo>
                <a:lnTo>
                  <a:pt x="8449" y="630"/>
                </a:lnTo>
                <a:lnTo>
                  <a:pt x="8439" y="617"/>
                </a:lnTo>
                <a:lnTo>
                  <a:pt x="8429" y="606"/>
                </a:lnTo>
                <a:lnTo>
                  <a:pt x="8419" y="597"/>
                </a:lnTo>
                <a:lnTo>
                  <a:pt x="8408" y="588"/>
                </a:lnTo>
                <a:lnTo>
                  <a:pt x="8396" y="582"/>
                </a:lnTo>
                <a:lnTo>
                  <a:pt x="8384" y="576"/>
                </a:lnTo>
                <a:lnTo>
                  <a:pt x="8371" y="573"/>
                </a:lnTo>
                <a:lnTo>
                  <a:pt x="8358" y="570"/>
                </a:lnTo>
                <a:lnTo>
                  <a:pt x="8345" y="570"/>
                </a:lnTo>
                <a:lnTo>
                  <a:pt x="8330" y="570"/>
                </a:lnTo>
                <a:lnTo>
                  <a:pt x="8317" y="573"/>
                </a:lnTo>
                <a:lnTo>
                  <a:pt x="8305" y="577"/>
                </a:lnTo>
                <a:lnTo>
                  <a:pt x="8293" y="582"/>
                </a:lnTo>
                <a:lnTo>
                  <a:pt x="8281" y="590"/>
                </a:lnTo>
                <a:lnTo>
                  <a:pt x="8269" y="598"/>
                </a:lnTo>
                <a:lnTo>
                  <a:pt x="8258" y="609"/>
                </a:lnTo>
                <a:lnTo>
                  <a:pt x="8248" y="621"/>
                </a:lnTo>
                <a:lnTo>
                  <a:pt x="8238" y="634"/>
                </a:lnTo>
                <a:lnTo>
                  <a:pt x="8229" y="649"/>
                </a:lnTo>
                <a:lnTo>
                  <a:pt x="8222" y="665"/>
                </a:lnTo>
                <a:lnTo>
                  <a:pt x="8216" y="683"/>
                </a:lnTo>
                <a:lnTo>
                  <a:pt x="8211" y="703"/>
                </a:lnTo>
                <a:lnTo>
                  <a:pt x="8208" y="724"/>
                </a:lnTo>
                <a:lnTo>
                  <a:pt x="8206" y="746"/>
                </a:lnTo>
                <a:lnTo>
                  <a:pt x="8206" y="770"/>
                </a:lnTo>
                <a:close/>
                <a:moveTo>
                  <a:pt x="8988" y="856"/>
                </a:moveTo>
                <a:lnTo>
                  <a:pt x="9076" y="867"/>
                </a:lnTo>
                <a:lnTo>
                  <a:pt x="9070" y="886"/>
                </a:lnTo>
                <a:lnTo>
                  <a:pt x="9063" y="904"/>
                </a:lnTo>
                <a:lnTo>
                  <a:pt x="9055" y="920"/>
                </a:lnTo>
                <a:lnTo>
                  <a:pt x="9046" y="936"/>
                </a:lnTo>
                <a:lnTo>
                  <a:pt x="9036" y="950"/>
                </a:lnTo>
                <a:lnTo>
                  <a:pt x="9025" y="964"/>
                </a:lnTo>
                <a:lnTo>
                  <a:pt x="9012" y="976"/>
                </a:lnTo>
                <a:lnTo>
                  <a:pt x="8999" y="987"/>
                </a:lnTo>
                <a:lnTo>
                  <a:pt x="8984" y="997"/>
                </a:lnTo>
                <a:lnTo>
                  <a:pt x="8969" y="1006"/>
                </a:lnTo>
                <a:lnTo>
                  <a:pt x="8952" y="1013"/>
                </a:lnTo>
                <a:lnTo>
                  <a:pt x="8934" y="1019"/>
                </a:lnTo>
                <a:lnTo>
                  <a:pt x="8915" y="1024"/>
                </a:lnTo>
                <a:lnTo>
                  <a:pt x="8896" y="1027"/>
                </a:lnTo>
                <a:lnTo>
                  <a:pt x="8875" y="1029"/>
                </a:lnTo>
                <a:lnTo>
                  <a:pt x="8854" y="1030"/>
                </a:lnTo>
                <a:lnTo>
                  <a:pt x="8840" y="1030"/>
                </a:lnTo>
                <a:lnTo>
                  <a:pt x="8827" y="1029"/>
                </a:lnTo>
                <a:lnTo>
                  <a:pt x="8814" y="1027"/>
                </a:lnTo>
                <a:lnTo>
                  <a:pt x="8801" y="1026"/>
                </a:lnTo>
                <a:lnTo>
                  <a:pt x="8789" y="1023"/>
                </a:lnTo>
                <a:lnTo>
                  <a:pt x="8777" y="1020"/>
                </a:lnTo>
                <a:lnTo>
                  <a:pt x="8766" y="1017"/>
                </a:lnTo>
                <a:lnTo>
                  <a:pt x="8755" y="1013"/>
                </a:lnTo>
                <a:lnTo>
                  <a:pt x="8744" y="1008"/>
                </a:lnTo>
                <a:lnTo>
                  <a:pt x="8733" y="1003"/>
                </a:lnTo>
                <a:lnTo>
                  <a:pt x="8722" y="998"/>
                </a:lnTo>
                <a:lnTo>
                  <a:pt x="8713" y="991"/>
                </a:lnTo>
                <a:lnTo>
                  <a:pt x="8703" y="985"/>
                </a:lnTo>
                <a:lnTo>
                  <a:pt x="8694" y="978"/>
                </a:lnTo>
                <a:lnTo>
                  <a:pt x="8686" y="970"/>
                </a:lnTo>
                <a:lnTo>
                  <a:pt x="8678" y="962"/>
                </a:lnTo>
                <a:lnTo>
                  <a:pt x="8670" y="953"/>
                </a:lnTo>
                <a:lnTo>
                  <a:pt x="8662" y="944"/>
                </a:lnTo>
                <a:lnTo>
                  <a:pt x="8656" y="934"/>
                </a:lnTo>
                <a:lnTo>
                  <a:pt x="8649" y="924"/>
                </a:lnTo>
                <a:lnTo>
                  <a:pt x="8643" y="914"/>
                </a:lnTo>
                <a:lnTo>
                  <a:pt x="8638" y="903"/>
                </a:lnTo>
                <a:lnTo>
                  <a:pt x="8633" y="892"/>
                </a:lnTo>
                <a:lnTo>
                  <a:pt x="8629" y="880"/>
                </a:lnTo>
                <a:lnTo>
                  <a:pt x="8625" y="868"/>
                </a:lnTo>
                <a:lnTo>
                  <a:pt x="8622" y="855"/>
                </a:lnTo>
                <a:lnTo>
                  <a:pt x="8619" y="842"/>
                </a:lnTo>
                <a:lnTo>
                  <a:pt x="8617" y="829"/>
                </a:lnTo>
                <a:lnTo>
                  <a:pt x="8615" y="815"/>
                </a:lnTo>
                <a:lnTo>
                  <a:pt x="8614" y="801"/>
                </a:lnTo>
                <a:lnTo>
                  <a:pt x="8613" y="786"/>
                </a:lnTo>
                <a:lnTo>
                  <a:pt x="8613" y="771"/>
                </a:lnTo>
                <a:lnTo>
                  <a:pt x="8613" y="755"/>
                </a:lnTo>
                <a:lnTo>
                  <a:pt x="8614" y="740"/>
                </a:lnTo>
                <a:lnTo>
                  <a:pt x="8615" y="725"/>
                </a:lnTo>
                <a:lnTo>
                  <a:pt x="8617" y="711"/>
                </a:lnTo>
                <a:lnTo>
                  <a:pt x="8619" y="697"/>
                </a:lnTo>
                <a:lnTo>
                  <a:pt x="8622" y="683"/>
                </a:lnTo>
                <a:lnTo>
                  <a:pt x="8625" y="670"/>
                </a:lnTo>
                <a:lnTo>
                  <a:pt x="8629" y="657"/>
                </a:lnTo>
                <a:lnTo>
                  <a:pt x="8634" y="645"/>
                </a:lnTo>
                <a:lnTo>
                  <a:pt x="8638" y="633"/>
                </a:lnTo>
                <a:lnTo>
                  <a:pt x="8644" y="622"/>
                </a:lnTo>
                <a:lnTo>
                  <a:pt x="8650" y="611"/>
                </a:lnTo>
                <a:lnTo>
                  <a:pt x="8656" y="601"/>
                </a:lnTo>
                <a:lnTo>
                  <a:pt x="8663" y="591"/>
                </a:lnTo>
                <a:lnTo>
                  <a:pt x="8670" y="582"/>
                </a:lnTo>
                <a:lnTo>
                  <a:pt x="8678" y="573"/>
                </a:lnTo>
                <a:lnTo>
                  <a:pt x="8687" y="564"/>
                </a:lnTo>
                <a:lnTo>
                  <a:pt x="8695" y="556"/>
                </a:lnTo>
                <a:lnTo>
                  <a:pt x="8704" y="549"/>
                </a:lnTo>
                <a:lnTo>
                  <a:pt x="8713" y="542"/>
                </a:lnTo>
                <a:lnTo>
                  <a:pt x="8723" y="536"/>
                </a:lnTo>
                <a:lnTo>
                  <a:pt x="8733" y="530"/>
                </a:lnTo>
                <a:lnTo>
                  <a:pt x="8744" y="525"/>
                </a:lnTo>
                <a:lnTo>
                  <a:pt x="8754" y="520"/>
                </a:lnTo>
                <a:lnTo>
                  <a:pt x="8765" y="516"/>
                </a:lnTo>
                <a:lnTo>
                  <a:pt x="8776" y="512"/>
                </a:lnTo>
                <a:lnTo>
                  <a:pt x="8788" y="509"/>
                </a:lnTo>
                <a:lnTo>
                  <a:pt x="8799" y="507"/>
                </a:lnTo>
                <a:lnTo>
                  <a:pt x="8811" y="505"/>
                </a:lnTo>
                <a:lnTo>
                  <a:pt x="8824" y="504"/>
                </a:lnTo>
                <a:lnTo>
                  <a:pt x="8836" y="503"/>
                </a:lnTo>
                <a:lnTo>
                  <a:pt x="8849" y="503"/>
                </a:lnTo>
                <a:lnTo>
                  <a:pt x="8861" y="503"/>
                </a:lnTo>
                <a:lnTo>
                  <a:pt x="8874" y="504"/>
                </a:lnTo>
                <a:lnTo>
                  <a:pt x="8886" y="505"/>
                </a:lnTo>
                <a:lnTo>
                  <a:pt x="8897" y="507"/>
                </a:lnTo>
                <a:lnTo>
                  <a:pt x="8908" y="509"/>
                </a:lnTo>
                <a:lnTo>
                  <a:pt x="8920" y="512"/>
                </a:lnTo>
                <a:lnTo>
                  <a:pt x="8930" y="516"/>
                </a:lnTo>
                <a:lnTo>
                  <a:pt x="8941" y="520"/>
                </a:lnTo>
                <a:lnTo>
                  <a:pt x="8952" y="524"/>
                </a:lnTo>
                <a:lnTo>
                  <a:pt x="8962" y="529"/>
                </a:lnTo>
                <a:lnTo>
                  <a:pt x="8971" y="535"/>
                </a:lnTo>
                <a:lnTo>
                  <a:pt x="8981" y="541"/>
                </a:lnTo>
                <a:lnTo>
                  <a:pt x="8990" y="548"/>
                </a:lnTo>
                <a:lnTo>
                  <a:pt x="8998" y="555"/>
                </a:lnTo>
                <a:lnTo>
                  <a:pt x="9007" y="563"/>
                </a:lnTo>
                <a:lnTo>
                  <a:pt x="9015" y="571"/>
                </a:lnTo>
                <a:lnTo>
                  <a:pt x="9023" y="580"/>
                </a:lnTo>
                <a:lnTo>
                  <a:pt x="9030" y="589"/>
                </a:lnTo>
                <a:lnTo>
                  <a:pt x="9037" y="599"/>
                </a:lnTo>
                <a:lnTo>
                  <a:pt x="9043" y="609"/>
                </a:lnTo>
                <a:lnTo>
                  <a:pt x="9049" y="620"/>
                </a:lnTo>
                <a:lnTo>
                  <a:pt x="9054" y="631"/>
                </a:lnTo>
                <a:lnTo>
                  <a:pt x="9059" y="642"/>
                </a:lnTo>
                <a:lnTo>
                  <a:pt x="9063" y="654"/>
                </a:lnTo>
                <a:lnTo>
                  <a:pt x="9067" y="666"/>
                </a:lnTo>
                <a:lnTo>
                  <a:pt x="9070" y="679"/>
                </a:lnTo>
                <a:lnTo>
                  <a:pt x="9073" y="693"/>
                </a:lnTo>
                <a:lnTo>
                  <a:pt x="9075" y="707"/>
                </a:lnTo>
                <a:lnTo>
                  <a:pt x="9077" y="721"/>
                </a:lnTo>
                <a:lnTo>
                  <a:pt x="9078" y="736"/>
                </a:lnTo>
                <a:lnTo>
                  <a:pt x="9079" y="750"/>
                </a:lnTo>
                <a:lnTo>
                  <a:pt x="9079" y="766"/>
                </a:lnTo>
                <a:lnTo>
                  <a:pt x="9079" y="775"/>
                </a:lnTo>
                <a:lnTo>
                  <a:pt x="9078" y="789"/>
                </a:lnTo>
                <a:lnTo>
                  <a:pt x="8700" y="789"/>
                </a:lnTo>
                <a:lnTo>
                  <a:pt x="8702" y="809"/>
                </a:lnTo>
                <a:lnTo>
                  <a:pt x="8705" y="828"/>
                </a:lnTo>
                <a:lnTo>
                  <a:pt x="8709" y="845"/>
                </a:lnTo>
                <a:lnTo>
                  <a:pt x="8715" y="862"/>
                </a:lnTo>
                <a:lnTo>
                  <a:pt x="8721" y="877"/>
                </a:lnTo>
                <a:lnTo>
                  <a:pt x="8729" y="891"/>
                </a:lnTo>
                <a:lnTo>
                  <a:pt x="8737" y="904"/>
                </a:lnTo>
                <a:lnTo>
                  <a:pt x="8748" y="916"/>
                </a:lnTo>
                <a:lnTo>
                  <a:pt x="8759" y="926"/>
                </a:lnTo>
                <a:lnTo>
                  <a:pt x="8771" y="935"/>
                </a:lnTo>
                <a:lnTo>
                  <a:pt x="8783" y="942"/>
                </a:lnTo>
                <a:lnTo>
                  <a:pt x="8796" y="949"/>
                </a:lnTo>
                <a:lnTo>
                  <a:pt x="8809" y="954"/>
                </a:lnTo>
                <a:lnTo>
                  <a:pt x="8823" y="957"/>
                </a:lnTo>
                <a:lnTo>
                  <a:pt x="8838" y="959"/>
                </a:lnTo>
                <a:lnTo>
                  <a:pt x="8854" y="960"/>
                </a:lnTo>
                <a:lnTo>
                  <a:pt x="8865" y="959"/>
                </a:lnTo>
                <a:lnTo>
                  <a:pt x="8876" y="958"/>
                </a:lnTo>
                <a:lnTo>
                  <a:pt x="8887" y="956"/>
                </a:lnTo>
                <a:lnTo>
                  <a:pt x="8897" y="954"/>
                </a:lnTo>
                <a:lnTo>
                  <a:pt x="8907" y="950"/>
                </a:lnTo>
                <a:lnTo>
                  <a:pt x="8916" y="946"/>
                </a:lnTo>
                <a:lnTo>
                  <a:pt x="8925" y="941"/>
                </a:lnTo>
                <a:lnTo>
                  <a:pt x="8934" y="935"/>
                </a:lnTo>
                <a:lnTo>
                  <a:pt x="8942" y="928"/>
                </a:lnTo>
                <a:lnTo>
                  <a:pt x="8951" y="921"/>
                </a:lnTo>
                <a:lnTo>
                  <a:pt x="8958" y="912"/>
                </a:lnTo>
                <a:lnTo>
                  <a:pt x="8965" y="903"/>
                </a:lnTo>
                <a:lnTo>
                  <a:pt x="8971" y="892"/>
                </a:lnTo>
                <a:lnTo>
                  <a:pt x="8977" y="881"/>
                </a:lnTo>
                <a:lnTo>
                  <a:pt x="8982" y="869"/>
                </a:lnTo>
                <a:lnTo>
                  <a:pt x="8988" y="856"/>
                </a:lnTo>
                <a:close/>
                <a:moveTo>
                  <a:pt x="8705" y="719"/>
                </a:moveTo>
                <a:lnTo>
                  <a:pt x="8988" y="719"/>
                </a:lnTo>
                <a:lnTo>
                  <a:pt x="8987" y="703"/>
                </a:lnTo>
                <a:lnTo>
                  <a:pt x="8984" y="689"/>
                </a:lnTo>
                <a:lnTo>
                  <a:pt x="8981" y="674"/>
                </a:lnTo>
                <a:lnTo>
                  <a:pt x="8978" y="662"/>
                </a:lnTo>
                <a:lnTo>
                  <a:pt x="8973" y="650"/>
                </a:lnTo>
                <a:lnTo>
                  <a:pt x="8968" y="640"/>
                </a:lnTo>
                <a:lnTo>
                  <a:pt x="8963" y="630"/>
                </a:lnTo>
                <a:lnTo>
                  <a:pt x="8956" y="622"/>
                </a:lnTo>
                <a:lnTo>
                  <a:pt x="8946" y="610"/>
                </a:lnTo>
                <a:lnTo>
                  <a:pt x="8933" y="600"/>
                </a:lnTo>
                <a:lnTo>
                  <a:pt x="8921" y="592"/>
                </a:lnTo>
                <a:lnTo>
                  <a:pt x="8908" y="585"/>
                </a:lnTo>
                <a:lnTo>
                  <a:pt x="8895" y="580"/>
                </a:lnTo>
                <a:lnTo>
                  <a:pt x="8880" y="576"/>
                </a:lnTo>
                <a:lnTo>
                  <a:pt x="8865" y="573"/>
                </a:lnTo>
                <a:lnTo>
                  <a:pt x="8849" y="573"/>
                </a:lnTo>
                <a:lnTo>
                  <a:pt x="8835" y="573"/>
                </a:lnTo>
                <a:lnTo>
                  <a:pt x="8821" y="575"/>
                </a:lnTo>
                <a:lnTo>
                  <a:pt x="8808" y="578"/>
                </a:lnTo>
                <a:lnTo>
                  <a:pt x="8795" y="582"/>
                </a:lnTo>
                <a:lnTo>
                  <a:pt x="8783" y="588"/>
                </a:lnTo>
                <a:lnTo>
                  <a:pt x="8772" y="595"/>
                </a:lnTo>
                <a:lnTo>
                  <a:pt x="8761" y="603"/>
                </a:lnTo>
                <a:lnTo>
                  <a:pt x="8751" y="612"/>
                </a:lnTo>
                <a:lnTo>
                  <a:pt x="8740" y="622"/>
                </a:lnTo>
                <a:lnTo>
                  <a:pt x="8732" y="633"/>
                </a:lnTo>
                <a:lnTo>
                  <a:pt x="8725" y="645"/>
                </a:lnTo>
                <a:lnTo>
                  <a:pt x="8719" y="658"/>
                </a:lnTo>
                <a:lnTo>
                  <a:pt x="8714" y="672"/>
                </a:lnTo>
                <a:lnTo>
                  <a:pt x="8710" y="687"/>
                </a:lnTo>
                <a:lnTo>
                  <a:pt x="8707" y="702"/>
                </a:lnTo>
                <a:lnTo>
                  <a:pt x="8705" y="719"/>
                </a:lnTo>
                <a:close/>
                <a:moveTo>
                  <a:pt x="9482" y="1019"/>
                </a:moveTo>
                <a:lnTo>
                  <a:pt x="9482" y="955"/>
                </a:lnTo>
                <a:lnTo>
                  <a:pt x="9476" y="964"/>
                </a:lnTo>
                <a:lnTo>
                  <a:pt x="9470" y="973"/>
                </a:lnTo>
                <a:lnTo>
                  <a:pt x="9463" y="980"/>
                </a:lnTo>
                <a:lnTo>
                  <a:pt x="9456" y="988"/>
                </a:lnTo>
                <a:lnTo>
                  <a:pt x="9448" y="994"/>
                </a:lnTo>
                <a:lnTo>
                  <a:pt x="9440" y="1001"/>
                </a:lnTo>
                <a:lnTo>
                  <a:pt x="9432" y="1006"/>
                </a:lnTo>
                <a:lnTo>
                  <a:pt x="9423" y="1011"/>
                </a:lnTo>
                <a:lnTo>
                  <a:pt x="9414" y="1015"/>
                </a:lnTo>
                <a:lnTo>
                  <a:pt x="9405" y="1019"/>
                </a:lnTo>
                <a:lnTo>
                  <a:pt x="9395" y="1022"/>
                </a:lnTo>
                <a:lnTo>
                  <a:pt x="9385" y="1025"/>
                </a:lnTo>
                <a:lnTo>
                  <a:pt x="9375" y="1027"/>
                </a:lnTo>
                <a:lnTo>
                  <a:pt x="9364" y="1029"/>
                </a:lnTo>
                <a:lnTo>
                  <a:pt x="9353" y="1029"/>
                </a:lnTo>
                <a:lnTo>
                  <a:pt x="9340" y="1030"/>
                </a:lnTo>
                <a:lnTo>
                  <a:pt x="9325" y="1029"/>
                </a:lnTo>
                <a:lnTo>
                  <a:pt x="9311" y="1028"/>
                </a:lnTo>
                <a:lnTo>
                  <a:pt x="9296" y="1025"/>
                </a:lnTo>
                <a:lnTo>
                  <a:pt x="9282" y="1021"/>
                </a:lnTo>
                <a:lnTo>
                  <a:pt x="9269" y="1017"/>
                </a:lnTo>
                <a:lnTo>
                  <a:pt x="9255" y="1011"/>
                </a:lnTo>
                <a:lnTo>
                  <a:pt x="9242" y="1004"/>
                </a:lnTo>
                <a:lnTo>
                  <a:pt x="9230" y="997"/>
                </a:lnTo>
                <a:lnTo>
                  <a:pt x="9217" y="988"/>
                </a:lnTo>
                <a:lnTo>
                  <a:pt x="9206" y="978"/>
                </a:lnTo>
                <a:lnTo>
                  <a:pt x="9195" y="968"/>
                </a:lnTo>
                <a:lnTo>
                  <a:pt x="9185" y="957"/>
                </a:lnTo>
                <a:lnTo>
                  <a:pt x="9175" y="945"/>
                </a:lnTo>
                <a:lnTo>
                  <a:pt x="9166" y="932"/>
                </a:lnTo>
                <a:lnTo>
                  <a:pt x="9158" y="918"/>
                </a:lnTo>
                <a:lnTo>
                  <a:pt x="9151" y="904"/>
                </a:lnTo>
                <a:lnTo>
                  <a:pt x="9144" y="889"/>
                </a:lnTo>
                <a:lnTo>
                  <a:pt x="9138" y="873"/>
                </a:lnTo>
                <a:lnTo>
                  <a:pt x="9133" y="857"/>
                </a:lnTo>
                <a:lnTo>
                  <a:pt x="9129" y="840"/>
                </a:lnTo>
                <a:lnTo>
                  <a:pt x="9126" y="823"/>
                </a:lnTo>
                <a:lnTo>
                  <a:pt x="9124" y="805"/>
                </a:lnTo>
                <a:lnTo>
                  <a:pt x="9123" y="786"/>
                </a:lnTo>
                <a:lnTo>
                  <a:pt x="9122" y="767"/>
                </a:lnTo>
                <a:lnTo>
                  <a:pt x="9123" y="749"/>
                </a:lnTo>
                <a:lnTo>
                  <a:pt x="9124" y="730"/>
                </a:lnTo>
                <a:lnTo>
                  <a:pt x="9126" y="713"/>
                </a:lnTo>
                <a:lnTo>
                  <a:pt x="9129" y="695"/>
                </a:lnTo>
                <a:lnTo>
                  <a:pt x="9132" y="677"/>
                </a:lnTo>
                <a:lnTo>
                  <a:pt x="9137" y="661"/>
                </a:lnTo>
                <a:lnTo>
                  <a:pt x="9142" y="645"/>
                </a:lnTo>
                <a:lnTo>
                  <a:pt x="9148" y="629"/>
                </a:lnTo>
                <a:lnTo>
                  <a:pt x="9155" y="614"/>
                </a:lnTo>
                <a:lnTo>
                  <a:pt x="9163" y="600"/>
                </a:lnTo>
                <a:lnTo>
                  <a:pt x="9171" y="587"/>
                </a:lnTo>
                <a:lnTo>
                  <a:pt x="9180" y="575"/>
                </a:lnTo>
                <a:lnTo>
                  <a:pt x="9190" y="564"/>
                </a:lnTo>
                <a:lnTo>
                  <a:pt x="9200" y="553"/>
                </a:lnTo>
                <a:lnTo>
                  <a:pt x="9212" y="544"/>
                </a:lnTo>
                <a:lnTo>
                  <a:pt x="9224" y="535"/>
                </a:lnTo>
                <a:lnTo>
                  <a:pt x="9237" y="528"/>
                </a:lnTo>
                <a:lnTo>
                  <a:pt x="9250" y="521"/>
                </a:lnTo>
                <a:lnTo>
                  <a:pt x="9263" y="515"/>
                </a:lnTo>
                <a:lnTo>
                  <a:pt x="9277" y="511"/>
                </a:lnTo>
                <a:lnTo>
                  <a:pt x="9292" y="507"/>
                </a:lnTo>
                <a:lnTo>
                  <a:pt x="9306" y="505"/>
                </a:lnTo>
                <a:lnTo>
                  <a:pt x="9321" y="503"/>
                </a:lnTo>
                <a:lnTo>
                  <a:pt x="9336" y="503"/>
                </a:lnTo>
                <a:lnTo>
                  <a:pt x="9349" y="503"/>
                </a:lnTo>
                <a:lnTo>
                  <a:pt x="9360" y="504"/>
                </a:lnTo>
                <a:lnTo>
                  <a:pt x="9370" y="505"/>
                </a:lnTo>
                <a:lnTo>
                  <a:pt x="9381" y="507"/>
                </a:lnTo>
                <a:lnTo>
                  <a:pt x="9391" y="510"/>
                </a:lnTo>
                <a:lnTo>
                  <a:pt x="9400" y="513"/>
                </a:lnTo>
                <a:lnTo>
                  <a:pt x="9410" y="517"/>
                </a:lnTo>
                <a:lnTo>
                  <a:pt x="9419" y="522"/>
                </a:lnTo>
                <a:lnTo>
                  <a:pt x="9427" y="527"/>
                </a:lnTo>
                <a:lnTo>
                  <a:pt x="9436" y="532"/>
                </a:lnTo>
                <a:lnTo>
                  <a:pt x="9443" y="538"/>
                </a:lnTo>
                <a:lnTo>
                  <a:pt x="9451" y="544"/>
                </a:lnTo>
                <a:lnTo>
                  <a:pt x="9458" y="551"/>
                </a:lnTo>
                <a:lnTo>
                  <a:pt x="9465" y="557"/>
                </a:lnTo>
                <a:lnTo>
                  <a:pt x="9471" y="565"/>
                </a:lnTo>
                <a:lnTo>
                  <a:pt x="9477" y="572"/>
                </a:lnTo>
                <a:lnTo>
                  <a:pt x="9477" y="322"/>
                </a:lnTo>
                <a:lnTo>
                  <a:pt x="9563" y="322"/>
                </a:lnTo>
                <a:lnTo>
                  <a:pt x="9563" y="1019"/>
                </a:lnTo>
                <a:lnTo>
                  <a:pt x="9482" y="1019"/>
                </a:lnTo>
                <a:close/>
                <a:moveTo>
                  <a:pt x="9211" y="767"/>
                </a:moveTo>
                <a:lnTo>
                  <a:pt x="9212" y="791"/>
                </a:lnTo>
                <a:lnTo>
                  <a:pt x="9213" y="813"/>
                </a:lnTo>
                <a:lnTo>
                  <a:pt x="9217" y="833"/>
                </a:lnTo>
                <a:lnTo>
                  <a:pt x="9221" y="852"/>
                </a:lnTo>
                <a:lnTo>
                  <a:pt x="9227" y="869"/>
                </a:lnTo>
                <a:lnTo>
                  <a:pt x="9234" y="885"/>
                </a:lnTo>
                <a:lnTo>
                  <a:pt x="9242" y="899"/>
                </a:lnTo>
                <a:lnTo>
                  <a:pt x="9252" y="912"/>
                </a:lnTo>
                <a:lnTo>
                  <a:pt x="9262" y="923"/>
                </a:lnTo>
                <a:lnTo>
                  <a:pt x="9273" y="933"/>
                </a:lnTo>
                <a:lnTo>
                  <a:pt x="9285" y="941"/>
                </a:lnTo>
                <a:lnTo>
                  <a:pt x="9297" y="948"/>
                </a:lnTo>
                <a:lnTo>
                  <a:pt x="9309" y="953"/>
                </a:lnTo>
                <a:lnTo>
                  <a:pt x="9322" y="957"/>
                </a:lnTo>
                <a:lnTo>
                  <a:pt x="9335" y="959"/>
                </a:lnTo>
                <a:lnTo>
                  <a:pt x="9350" y="960"/>
                </a:lnTo>
                <a:lnTo>
                  <a:pt x="9363" y="959"/>
                </a:lnTo>
                <a:lnTo>
                  <a:pt x="9377" y="957"/>
                </a:lnTo>
                <a:lnTo>
                  <a:pt x="9389" y="953"/>
                </a:lnTo>
                <a:lnTo>
                  <a:pt x="9402" y="948"/>
                </a:lnTo>
                <a:lnTo>
                  <a:pt x="9413" y="942"/>
                </a:lnTo>
                <a:lnTo>
                  <a:pt x="9424" y="934"/>
                </a:lnTo>
                <a:lnTo>
                  <a:pt x="9435" y="925"/>
                </a:lnTo>
                <a:lnTo>
                  <a:pt x="9445" y="914"/>
                </a:lnTo>
                <a:lnTo>
                  <a:pt x="9454" y="902"/>
                </a:lnTo>
                <a:lnTo>
                  <a:pt x="9462" y="888"/>
                </a:lnTo>
                <a:lnTo>
                  <a:pt x="9469" y="873"/>
                </a:lnTo>
                <a:lnTo>
                  <a:pt x="9475" y="856"/>
                </a:lnTo>
                <a:lnTo>
                  <a:pt x="9479" y="838"/>
                </a:lnTo>
                <a:lnTo>
                  <a:pt x="9482" y="818"/>
                </a:lnTo>
                <a:lnTo>
                  <a:pt x="9484" y="797"/>
                </a:lnTo>
                <a:lnTo>
                  <a:pt x="9484" y="774"/>
                </a:lnTo>
                <a:lnTo>
                  <a:pt x="9484" y="750"/>
                </a:lnTo>
                <a:lnTo>
                  <a:pt x="9482" y="726"/>
                </a:lnTo>
                <a:lnTo>
                  <a:pt x="9479" y="705"/>
                </a:lnTo>
                <a:lnTo>
                  <a:pt x="9474" y="684"/>
                </a:lnTo>
                <a:lnTo>
                  <a:pt x="9469" y="666"/>
                </a:lnTo>
                <a:lnTo>
                  <a:pt x="9462" y="649"/>
                </a:lnTo>
                <a:lnTo>
                  <a:pt x="9454" y="635"/>
                </a:lnTo>
                <a:lnTo>
                  <a:pt x="9444" y="622"/>
                </a:lnTo>
                <a:lnTo>
                  <a:pt x="9434" y="611"/>
                </a:lnTo>
                <a:lnTo>
                  <a:pt x="9423" y="601"/>
                </a:lnTo>
                <a:lnTo>
                  <a:pt x="9412" y="592"/>
                </a:lnTo>
                <a:lnTo>
                  <a:pt x="9400" y="586"/>
                </a:lnTo>
                <a:lnTo>
                  <a:pt x="9387" y="580"/>
                </a:lnTo>
                <a:lnTo>
                  <a:pt x="9374" y="577"/>
                </a:lnTo>
                <a:lnTo>
                  <a:pt x="9360" y="574"/>
                </a:lnTo>
                <a:lnTo>
                  <a:pt x="9345" y="574"/>
                </a:lnTo>
                <a:lnTo>
                  <a:pt x="9331" y="574"/>
                </a:lnTo>
                <a:lnTo>
                  <a:pt x="9317" y="576"/>
                </a:lnTo>
                <a:lnTo>
                  <a:pt x="9305" y="580"/>
                </a:lnTo>
                <a:lnTo>
                  <a:pt x="9292" y="585"/>
                </a:lnTo>
                <a:lnTo>
                  <a:pt x="9281" y="592"/>
                </a:lnTo>
                <a:lnTo>
                  <a:pt x="9270" y="600"/>
                </a:lnTo>
                <a:lnTo>
                  <a:pt x="9259" y="609"/>
                </a:lnTo>
                <a:lnTo>
                  <a:pt x="9249" y="620"/>
                </a:lnTo>
                <a:lnTo>
                  <a:pt x="9240" y="632"/>
                </a:lnTo>
                <a:lnTo>
                  <a:pt x="9232" y="646"/>
                </a:lnTo>
                <a:lnTo>
                  <a:pt x="9226" y="662"/>
                </a:lnTo>
                <a:lnTo>
                  <a:pt x="9221" y="680"/>
                </a:lnTo>
                <a:lnTo>
                  <a:pt x="9216" y="700"/>
                </a:lnTo>
                <a:lnTo>
                  <a:pt x="9213" y="721"/>
                </a:lnTo>
                <a:lnTo>
                  <a:pt x="9212" y="743"/>
                </a:lnTo>
                <a:lnTo>
                  <a:pt x="9211" y="767"/>
                </a:lnTo>
                <a:close/>
                <a:moveTo>
                  <a:pt x="10001" y="956"/>
                </a:moveTo>
                <a:lnTo>
                  <a:pt x="9989" y="966"/>
                </a:lnTo>
                <a:lnTo>
                  <a:pt x="9977" y="975"/>
                </a:lnTo>
                <a:lnTo>
                  <a:pt x="9965" y="983"/>
                </a:lnTo>
                <a:lnTo>
                  <a:pt x="9954" y="990"/>
                </a:lnTo>
                <a:lnTo>
                  <a:pt x="9941" y="997"/>
                </a:lnTo>
                <a:lnTo>
                  <a:pt x="9930" y="1003"/>
                </a:lnTo>
                <a:lnTo>
                  <a:pt x="9919" y="1009"/>
                </a:lnTo>
                <a:lnTo>
                  <a:pt x="9908" y="1013"/>
                </a:lnTo>
                <a:lnTo>
                  <a:pt x="9897" y="1017"/>
                </a:lnTo>
                <a:lnTo>
                  <a:pt x="9885" y="1020"/>
                </a:lnTo>
                <a:lnTo>
                  <a:pt x="9874" y="1023"/>
                </a:lnTo>
                <a:lnTo>
                  <a:pt x="9862" y="1026"/>
                </a:lnTo>
                <a:lnTo>
                  <a:pt x="9850" y="1027"/>
                </a:lnTo>
                <a:lnTo>
                  <a:pt x="9838" y="1029"/>
                </a:lnTo>
                <a:lnTo>
                  <a:pt x="9826" y="1030"/>
                </a:lnTo>
                <a:lnTo>
                  <a:pt x="9813" y="1030"/>
                </a:lnTo>
                <a:lnTo>
                  <a:pt x="9793" y="1029"/>
                </a:lnTo>
                <a:lnTo>
                  <a:pt x="9774" y="1027"/>
                </a:lnTo>
                <a:lnTo>
                  <a:pt x="9756" y="1024"/>
                </a:lnTo>
                <a:lnTo>
                  <a:pt x="9739" y="1020"/>
                </a:lnTo>
                <a:lnTo>
                  <a:pt x="9723" y="1014"/>
                </a:lnTo>
                <a:lnTo>
                  <a:pt x="9709" y="1007"/>
                </a:lnTo>
                <a:lnTo>
                  <a:pt x="9696" y="999"/>
                </a:lnTo>
                <a:lnTo>
                  <a:pt x="9684" y="989"/>
                </a:lnTo>
                <a:lnTo>
                  <a:pt x="9674" y="979"/>
                </a:lnTo>
                <a:lnTo>
                  <a:pt x="9665" y="968"/>
                </a:lnTo>
                <a:lnTo>
                  <a:pt x="9657" y="956"/>
                </a:lnTo>
                <a:lnTo>
                  <a:pt x="9651" y="943"/>
                </a:lnTo>
                <a:lnTo>
                  <a:pt x="9646" y="930"/>
                </a:lnTo>
                <a:lnTo>
                  <a:pt x="9642" y="916"/>
                </a:lnTo>
                <a:lnTo>
                  <a:pt x="9640" y="901"/>
                </a:lnTo>
                <a:lnTo>
                  <a:pt x="9640" y="886"/>
                </a:lnTo>
                <a:lnTo>
                  <a:pt x="9640" y="877"/>
                </a:lnTo>
                <a:lnTo>
                  <a:pt x="9641" y="868"/>
                </a:lnTo>
                <a:lnTo>
                  <a:pt x="9642" y="859"/>
                </a:lnTo>
                <a:lnTo>
                  <a:pt x="9644" y="850"/>
                </a:lnTo>
                <a:lnTo>
                  <a:pt x="9646" y="842"/>
                </a:lnTo>
                <a:lnTo>
                  <a:pt x="9649" y="834"/>
                </a:lnTo>
                <a:lnTo>
                  <a:pt x="9653" y="826"/>
                </a:lnTo>
                <a:lnTo>
                  <a:pt x="9657" y="818"/>
                </a:lnTo>
                <a:lnTo>
                  <a:pt x="9666" y="804"/>
                </a:lnTo>
                <a:lnTo>
                  <a:pt x="9676" y="791"/>
                </a:lnTo>
                <a:lnTo>
                  <a:pt x="9688" y="779"/>
                </a:lnTo>
                <a:lnTo>
                  <a:pt x="9701" y="769"/>
                </a:lnTo>
                <a:lnTo>
                  <a:pt x="9715" y="761"/>
                </a:lnTo>
                <a:lnTo>
                  <a:pt x="9730" y="753"/>
                </a:lnTo>
                <a:lnTo>
                  <a:pt x="9746" y="747"/>
                </a:lnTo>
                <a:lnTo>
                  <a:pt x="9763" y="741"/>
                </a:lnTo>
                <a:lnTo>
                  <a:pt x="9778" y="738"/>
                </a:lnTo>
                <a:lnTo>
                  <a:pt x="9795" y="735"/>
                </a:lnTo>
                <a:lnTo>
                  <a:pt x="9816" y="732"/>
                </a:lnTo>
                <a:lnTo>
                  <a:pt x="9840" y="728"/>
                </a:lnTo>
                <a:lnTo>
                  <a:pt x="9865" y="725"/>
                </a:lnTo>
                <a:lnTo>
                  <a:pt x="9888" y="722"/>
                </a:lnTo>
                <a:lnTo>
                  <a:pt x="9910" y="719"/>
                </a:lnTo>
                <a:lnTo>
                  <a:pt x="9930" y="715"/>
                </a:lnTo>
                <a:lnTo>
                  <a:pt x="9948" y="711"/>
                </a:lnTo>
                <a:lnTo>
                  <a:pt x="9965" y="707"/>
                </a:lnTo>
                <a:lnTo>
                  <a:pt x="9980" y="703"/>
                </a:lnTo>
                <a:lnTo>
                  <a:pt x="9993" y="699"/>
                </a:lnTo>
                <a:lnTo>
                  <a:pt x="9994" y="684"/>
                </a:lnTo>
                <a:lnTo>
                  <a:pt x="9994" y="676"/>
                </a:lnTo>
                <a:lnTo>
                  <a:pt x="9993" y="663"/>
                </a:lnTo>
                <a:lnTo>
                  <a:pt x="9992" y="652"/>
                </a:lnTo>
                <a:lnTo>
                  <a:pt x="9990" y="641"/>
                </a:lnTo>
                <a:lnTo>
                  <a:pt x="9988" y="631"/>
                </a:lnTo>
                <a:lnTo>
                  <a:pt x="9984" y="623"/>
                </a:lnTo>
                <a:lnTo>
                  <a:pt x="9980" y="615"/>
                </a:lnTo>
                <a:lnTo>
                  <a:pt x="9975" y="608"/>
                </a:lnTo>
                <a:lnTo>
                  <a:pt x="9970" y="602"/>
                </a:lnTo>
                <a:lnTo>
                  <a:pt x="9961" y="596"/>
                </a:lnTo>
                <a:lnTo>
                  <a:pt x="9951" y="590"/>
                </a:lnTo>
                <a:lnTo>
                  <a:pt x="9939" y="585"/>
                </a:lnTo>
                <a:lnTo>
                  <a:pt x="9928" y="581"/>
                </a:lnTo>
                <a:lnTo>
                  <a:pt x="9915" y="578"/>
                </a:lnTo>
                <a:lnTo>
                  <a:pt x="9901" y="575"/>
                </a:lnTo>
                <a:lnTo>
                  <a:pt x="9887" y="574"/>
                </a:lnTo>
                <a:lnTo>
                  <a:pt x="9871" y="574"/>
                </a:lnTo>
                <a:lnTo>
                  <a:pt x="9856" y="574"/>
                </a:lnTo>
                <a:lnTo>
                  <a:pt x="9843" y="575"/>
                </a:lnTo>
                <a:lnTo>
                  <a:pt x="9830" y="577"/>
                </a:lnTo>
                <a:lnTo>
                  <a:pt x="9818" y="579"/>
                </a:lnTo>
                <a:lnTo>
                  <a:pt x="9808" y="582"/>
                </a:lnTo>
                <a:lnTo>
                  <a:pt x="9798" y="586"/>
                </a:lnTo>
                <a:lnTo>
                  <a:pt x="9789" y="590"/>
                </a:lnTo>
                <a:lnTo>
                  <a:pt x="9782" y="595"/>
                </a:lnTo>
                <a:lnTo>
                  <a:pt x="9775" y="601"/>
                </a:lnTo>
                <a:lnTo>
                  <a:pt x="9768" y="607"/>
                </a:lnTo>
                <a:lnTo>
                  <a:pt x="9762" y="615"/>
                </a:lnTo>
                <a:lnTo>
                  <a:pt x="9756" y="624"/>
                </a:lnTo>
                <a:lnTo>
                  <a:pt x="9751" y="634"/>
                </a:lnTo>
                <a:lnTo>
                  <a:pt x="9746" y="645"/>
                </a:lnTo>
                <a:lnTo>
                  <a:pt x="9742" y="657"/>
                </a:lnTo>
                <a:lnTo>
                  <a:pt x="9738" y="670"/>
                </a:lnTo>
                <a:lnTo>
                  <a:pt x="9654" y="658"/>
                </a:lnTo>
                <a:lnTo>
                  <a:pt x="9657" y="645"/>
                </a:lnTo>
                <a:lnTo>
                  <a:pt x="9661" y="633"/>
                </a:lnTo>
                <a:lnTo>
                  <a:pt x="9665" y="621"/>
                </a:lnTo>
                <a:lnTo>
                  <a:pt x="9669" y="610"/>
                </a:lnTo>
                <a:lnTo>
                  <a:pt x="9674" y="599"/>
                </a:lnTo>
                <a:lnTo>
                  <a:pt x="9680" y="589"/>
                </a:lnTo>
                <a:lnTo>
                  <a:pt x="9686" y="580"/>
                </a:lnTo>
                <a:lnTo>
                  <a:pt x="9692" y="571"/>
                </a:lnTo>
                <a:lnTo>
                  <a:pt x="9699" y="563"/>
                </a:lnTo>
                <a:lnTo>
                  <a:pt x="9706" y="556"/>
                </a:lnTo>
                <a:lnTo>
                  <a:pt x="9715" y="549"/>
                </a:lnTo>
                <a:lnTo>
                  <a:pt x="9724" y="542"/>
                </a:lnTo>
                <a:lnTo>
                  <a:pt x="9734" y="536"/>
                </a:lnTo>
                <a:lnTo>
                  <a:pt x="9744" y="530"/>
                </a:lnTo>
                <a:lnTo>
                  <a:pt x="9757" y="525"/>
                </a:lnTo>
                <a:lnTo>
                  <a:pt x="9769" y="520"/>
                </a:lnTo>
                <a:lnTo>
                  <a:pt x="9781" y="516"/>
                </a:lnTo>
                <a:lnTo>
                  <a:pt x="9794" y="513"/>
                </a:lnTo>
                <a:lnTo>
                  <a:pt x="9808" y="510"/>
                </a:lnTo>
                <a:lnTo>
                  <a:pt x="9822" y="507"/>
                </a:lnTo>
                <a:lnTo>
                  <a:pt x="9837" y="505"/>
                </a:lnTo>
                <a:lnTo>
                  <a:pt x="9852" y="504"/>
                </a:lnTo>
                <a:lnTo>
                  <a:pt x="9868" y="503"/>
                </a:lnTo>
                <a:lnTo>
                  <a:pt x="9884" y="503"/>
                </a:lnTo>
                <a:lnTo>
                  <a:pt x="9899" y="503"/>
                </a:lnTo>
                <a:lnTo>
                  <a:pt x="9914" y="503"/>
                </a:lnTo>
                <a:lnTo>
                  <a:pt x="9929" y="505"/>
                </a:lnTo>
                <a:lnTo>
                  <a:pt x="9942" y="506"/>
                </a:lnTo>
                <a:lnTo>
                  <a:pt x="9956" y="508"/>
                </a:lnTo>
                <a:lnTo>
                  <a:pt x="9968" y="511"/>
                </a:lnTo>
                <a:lnTo>
                  <a:pt x="9979" y="514"/>
                </a:lnTo>
                <a:lnTo>
                  <a:pt x="9990" y="518"/>
                </a:lnTo>
                <a:lnTo>
                  <a:pt x="10000" y="522"/>
                </a:lnTo>
                <a:lnTo>
                  <a:pt x="10009" y="526"/>
                </a:lnTo>
                <a:lnTo>
                  <a:pt x="10017" y="530"/>
                </a:lnTo>
                <a:lnTo>
                  <a:pt x="10025" y="535"/>
                </a:lnTo>
                <a:lnTo>
                  <a:pt x="10032" y="540"/>
                </a:lnTo>
                <a:lnTo>
                  <a:pt x="10039" y="545"/>
                </a:lnTo>
                <a:lnTo>
                  <a:pt x="10044" y="550"/>
                </a:lnTo>
                <a:lnTo>
                  <a:pt x="10049" y="556"/>
                </a:lnTo>
                <a:lnTo>
                  <a:pt x="10058" y="568"/>
                </a:lnTo>
                <a:lnTo>
                  <a:pt x="10066" y="582"/>
                </a:lnTo>
                <a:lnTo>
                  <a:pt x="10072" y="598"/>
                </a:lnTo>
                <a:lnTo>
                  <a:pt x="10076" y="614"/>
                </a:lnTo>
                <a:lnTo>
                  <a:pt x="10078" y="628"/>
                </a:lnTo>
                <a:lnTo>
                  <a:pt x="10079" y="645"/>
                </a:lnTo>
                <a:lnTo>
                  <a:pt x="10080" y="667"/>
                </a:lnTo>
                <a:lnTo>
                  <a:pt x="10080" y="694"/>
                </a:lnTo>
                <a:lnTo>
                  <a:pt x="10080" y="808"/>
                </a:lnTo>
                <a:lnTo>
                  <a:pt x="10081" y="836"/>
                </a:lnTo>
                <a:lnTo>
                  <a:pt x="10081" y="861"/>
                </a:lnTo>
                <a:lnTo>
                  <a:pt x="10081" y="884"/>
                </a:lnTo>
                <a:lnTo>
                  <a:pt x="10082" y="905"/>
                </a:lnTo>
                <a:lnTo>
                  <a:pt x="10083" y="922"/>
                </a:lnTo>
                <a:lnTo>
                  <a:pt x="10083" y="937"/>
                </a:lnTo>
                <a:lnTo>
                  <a:pt x="10085" y="949"/>
                </a:lnTo>
                <a:lnTo>
                  <a:pt x="10086" y="958"/>
                </a:lnTo>
                <a:lnTo>
                  <a:pt x="10089" y="974"/>
                </a:lnTo>
                <a:lnTo>
                  <a:pt x="10094" y="989"/>
                </a:lnTo>
                <a:lnTo>
                  <a:pt x="10100" y="1004"/>
                </a:lnTo>
                <a:lnTo>
                  <a:pt x="10107" y="1019"/>
                </a:lnTo>
                <a:lnTo>
                  <a:pt x="10017" y="1019"/>
                </a:lnTo>
                <a:lnTo>
                  <a:pt x="10011" y="1005"/>
                </a:lnTo>
                <a:lnTo>
                  <a:pt x="10007" y="990"/>
                </a:lnTo>
                <a:lnTo>
                  <a:pt x="10003" y="973"/>
                </a:lnTo>
                <a:lnTo>
                  <a:pt x="10001" y="956"/>
                </a:lnTo>
                <a:close/>
                <a:moveTo>
                  <a:pt x="9994" y="766"/>
                </a:moveTo>
                <a:lnTo>
                  <a:pt x="9981" y="771"/>
                </a:lnTo>
                <a:lnTo>
                  <a:pt x="9968" y="775"/>
                </a:lnTo>
                <a:lnTo>
                  <a:pt x="9952" y="780"/>
                </a:lnTo>
                <a:lnTo>
                  <a:pt x="9934" y="784"/>
                </a:lnTo>
                <a:lnTo>
                  <a:pt x="9897" y="791"/>
                </a:lnTo>
                <a:lnTo>
                  <a:pt x="9853" y="798"/>
                </a:lnTo>
                <a:lnTo>
                  <a:pt x="9828" y="802"/>
                </a:lnTo>
                <a:lnTo>
                  <a:pt x="9808" y="806"/>
                </a:lnTo>
                <a:lnTo>
                  <a:pt x="9791" y="811"/>
                </a:lnTo>
                <a:lnTo>
                  <a:pt x="9778" y="815"/>
                </a:lnTo>
                <a:lnTo>
                  <a:pt x="9768" y="821"/>
                </a:lnTo>
                <a:lnTo>
                  <a:pt x="9758" y="827"/>
                </a:lnTo>
                <a:lnTo>
                  <a:pt x="9751" y="834"/>
                </a:lnTo>
                <a:lnTo>
                  <a:pt x="9743" y="843"/>
                </a:lnTo>
                <a:lnTo>
                  <a:pt x="9738" y="852"/>
                </a:lnTo>
                <a:lnTo>
                  <a:pt x="9734" y="862"/>
                </a:lnTo>
                <a:lnTo>
                  <a:pt x="9732" y="872"/>
                </a:lnTo>
                <a:lnTo>
                  <a:pt x="9731" y="883"/>
                </a:lnTo>
                <a:lnTo>
                  <a:pt x="9732" y="892"/>
                </a:lnTo>
                <a:lnTo>
                  <a:pt x="9733" y="900"/>
                </a:lnTo>
                <a:lnTo>
                  <a:pt x="9735" y="907"/>
                </a:lnTo>
                <a:lnTo>
                  <a:pt x="9738" y="914"/>
                </a:lnTo>
                <a:lnTo>
                  <a:pt x="9741" y="921"/>
                </a:lnTo>
                <a:lnTo>
                  <a:pt x="9746" y="928"/>
                </a:lnTo>
                <a:lnTo>
                  <a:pt x="9752" y="934"/>
                </a:lnTo>
                <a:lnTo>
                  <a:pt x="9758" y="940"/>
                </a:lnTo>
                <a:lnTo>
                  <a:pt x="9765" y="945"/>
                </a:lnTo>
                <a:lnTo>
                  <a:pt x="9773" y="950"/>
                </a:lnTo>
                <a:lnTo>
                  <a:pt x="9781" y="954"/>
                </a:lnTo>
                <a:lnTo>
                  <a:pt x="9790" y="957"/>
                </a:lnTo>
                <a:lnTo>
                  <a:pt x="9800" y="959"/>
                </a:lnTo>
                <a:lnTo>
                  <a:pt x="9811" y="961"/>
                </a:lnTo>
                <a:lnTo>
                  <a:pt x="9822" y="962"/>
                </a:lnTo>
                <a:lnTo>
                  <a:pt x="9834" y="963"/>
                </a:lnTo>
                <a:lnTo>
                  <a:pt x="9846" y="962"/>
                </a:lnTo>
                <a:lnTo>
                  <a:pt x="9858" y="961"/>
                </a:lnTo>
                <a:lnTo>
                  <a:pt x="9869" y="960"/>
                </a:lnTo>
                <a:lnTo>
                  <a:pt x="9881" y="957"/>
                </a:lnTo>
                <a:lnTo>
                  <a:pt x="9891" y="954"/>
                </a:lnTo>
                <a:lnTo>
                  <a:pt x="9902" y="951"/>
                </a:lnTo>
                <a:lnTo>
                  <a:pt x="9912" y="946"/>
                </a:lnTo>
                <a:lnTo>
                  <a:pt x="9922" y="941"/>
                </a:lnTo>
                <a:lnTo>
                  <a:pt x="9931" y="935"/>
                </a:lnTo>
                <a:lnTo>
                  <a:pt x="9940" y="929"/>
                </a:lnTo>
                <a:lnTo>
                  <a:pt x="9948" y="923"/>
                </a:lnTo>
                <a:lnTo>
                  <a:pt x="9956" y="916"/>
                </a:lnTo>
                <a:lnTo>
                  <a:pt x="9963" y="908"/>
                </a:lnTo>
                <a:lnTo>
                  <a:pt x="9969" y="900"/>
                </a:lnTo>
                <a:lnTo>
                  <a:pt x="9975" y="891"/>
                </a:lnTo>
                <a:lnTo>
                  <a:pt x="9980" y="882"/>
                </a:lnTo>
                <a:lnTo>
                  <a:pt x="9983" y="875"/>
                </a:lnTo>
                <a:lnTo>
                  <a:pt x="9986" y="866"/>
                </a:lnTo>
                <a:lnTo>
                  <a:pt x="9988" y="857"/>
                </a:lnTo>
                <a:lnTo>
                  <a:pt x="9990" y="847"/>
                </a:lnTo>
                <a:lnTo>
                  <a:pt x="9993" y="824"/>
                </a:lnTo>
                <a:lnTo>
                  <a:pt x="9993" y="797"/>
                </a:lnTo>
                <a:lnTo>
                  <a:pt x="9994" y="766"/>
                </a:lnTo>
                <a:close/>
                <a:moveTo>
                  <a:pt x="10168" y="1061"/>
                </a:moveTo>
                <a:lnTo>
                  <a:pt x="10250" y="1073"/>
                </a:lnTo>
                <a:lnTo>
                  <a:pt x="10252" y="1082"/>
                </a:lnTo>
                <a:lnTo>
                  <a:pt x="10254" y="1090"/>
                </a:lnTo>
                <a:lnTo>
                  <a:pt x="10257" y="1098"/>
                </a:lnTo>
                <a:lnTo>
                  <a:pt x="10260" y="1106"/>
                </a:lnTo>
                <a:lnTo>
                  <a:pt x="10264" y="1112"/>
                </a:lnTo>
                <a:lnTo>
                  <a:pt x="10268" y="1119"/>
                </a:lnTo>
                <a:lnTo>
                  <a:pt x="10274" y="1124"/>
                </a:lnTo>
                <a:lnTo>
                  <a:pt x="10279" y="1129"/>
                </a:lnTo>
                <a:lnTo>
                  <a:pt x="10288" y="1134"/>
                </a:lnTo>
                <a:lnTo>
                  <a:pt x="10297" y="1139"/>
                </a:lnTo>
                <a:lnTo>
                  <a:pt x="10306" y="1143"/>
                </a:lnTo>
                <a:lnTo>
                  <a:pt x="10317" y="1147"/>
                </a:lnTo>
                <a:lnTo>
                  <a:pt x="10328" y="1150"/>
                </a:lnTo>
                <a:lnTo>
                  <a:pt x="10340" y="1152"/>
                </a:lnTo>
                <a:lnTo>
                  <a:pt x="10354" y="1153"/>
                </a:lnTo>
                <a:lnTo>
                  <a:pt x="10367" y="1153"/>
                </a:lnTo>
                <a:lnTo>
                  <a:pt x="10382" y="1153"/>
                </a:lnTo>
                <a:lnTo>
                  <a:pt x="10395" y="1152"/>
                </a:lnTo>
                <a:lnTo>
                  <a:pt x="10408" y="1150"/>
                </a:lnTo>
                <a:lnTo>
                  <a:pt x="10420" y="1147"/>
                </a:lnTo>
                <a:lnTo>
                  <a:pt x="10431" y="1143"/>
                </a:lnTo>
                <a:lnTo>
                  <a:pt x="10441" y="1139"/>
                </a:lnTo>
                <a:lnTo>
                  <a:pt x="10451" y="1134"/>
                </a:lnTo>
                <a:lnTo>
                  <a:pt x="10459" y="1129"/>
                </a:lnTo>
                <a:lnTo>
                  <a:pt x="10467" y="1122"/>
                </a:lnTo>
                <a:lnTo>
                  <a:pt x="10474" y="1116"/>
                </a:lnTo>
                <a:lnTo>
                  <a:pt x="10480" y="1108"/>
                </a:lnTo>
                <a:lnTo>
                  <a:pt x="10486" y="1100"/>
                </a:lnTo>
                <a:lnTo>
                  <a:pt x="10491" y="1092"/>
                </a:lnTo>
                <a:lnTo>
                  <a:pt x="10496" y="1082"/>
                </a:lnTo>
                <a:lnTo>
                  <a:pt x="10500" y="1073"/>
                </a:lnTo>
                <a:lnTo>
                  <a:pt x="10503" y="1062"/>
                </a:lnTo>
                <a:lnTo>
                  <a:pt x="10506" y="1046"/>
                </a:lnTo>
                <a:lnTo>
                  <a:pt x="10508" y="1022"/>
                </a:lnTo>
                <a:lnTo>
                  <a:pt x="10509" y="991"/>
                </a:lnTo>
                <a:lnTo>
                  <a:pt x="10509" y="953"/>
                </a:lnTo>
                <a:lnTo>
                  <a:pt x="10502" y="961"/>
                </a:lnTo>
                <a:lnTo>
                  <a:pt x="10495" y="968"/>
                </a:lnTo>
                <a:lnTo>
                  <a:pt x="10487" y="975"/>
                </a:lnTo>
                <a:lnTo>
                  <a:pt x="10479" y="982"/>
                </a:lnTo>
                <a:lnTo>
                  <a:pt x="10471" y="988"/>
                </a:lnTo>
                <a:lnTo>
                  <a:pt x="10463" y="993"/>
                </a:lnTo>
                <a:lnTo>
                  <a:pt x="10455" y="998"/>
                </a:lnTo>
                <a:lnTo>
                  <a:pt x="10446" y="1003"/>
                </a:lnTo>
                <a:lnTo>
                  <a:pt x="10437" y="1006"/>
                </a:lnTo>
                <a:lnTo>
                  <a:pt x="10428" y="1010"/>
                </a:lnTo>
                <a:lnTo>
                  <a:pt x="10419" y="1013"/>
                </a:lnTo>
                <a:lnTo>
                  <a:pt x="10409" y="1015"/>
                </a:lnTo>
                <a:lnTo>
                  <a:pt x="10400" y="1017"/>
                </a:lnTo>
                <a:lnTo>
                  <a:pt x="10390" y="1018"/>
                </a:lnTo>
                <a:lnTo>
                  <a:pt x="10380" y="1019"/>
                </a:lnTo>
                <a:lnTo>
                  <a:pt x="10369" y="1019"/>
                </a:lnTo>
                <a:lnTo>
                  <a:pt x="10356" y="1019"/>
                </a:lnTo>
                <a:lnTo>
                  <a:pt x="10343" y="1018"/>
                </a:lnTo>
                <a:lnTo>
                  <a:pt x="10331" y="1016"/>
                </a:lnTo>
                <a:lnTo>
                  <a:pt x="10319" y="1014"/>
                </a:lnTo>
                <a:lnTo>
                  <a:pt x="10308" y="1012"/>
                </a:lnTo>
                <a:lnTo>
                  <a:pt x="10297" y="1009"/>
                </a:lnTo>
                <a:lnTo>
                  <a:pt x="10286" y="1005"/>
                </a:lnTo>
                <a:lnTo>
                  <a:pt x="10276" y="1000"/>
                </a:lnTo>
                <a:lnTo>
                  <a:pt x="10266" y="995"/>
                </a:lnTo>
                <a:lnTo>
                  <a:pt x="10256" y="990"/>
                </a:lnTo>
                <a:lnTo>
                  <a:pt x="10247" y="984"/>
                </a:lnTo>
                <a:lnTo>
                  <a:pt x="10239" y="977"/>
                </a:lnTo>
                <a:lnTo>
                  <a:pt x="10230" y="970"/>
                </a:lnTo>
                <a:lnTo>
                  <a:pt x="10222" y="962"/>
                </a:lnTo>
                <a:lnTo>
                  <a:pt x="10214" y="953"/>
                </a:lnTo>
                <a:lnTo>
                  <a:pt x="10207" y="944"/>
                </a:lnTo>
                <a:lnTo>
                  <a:pt x="10200" y="935"/>
                </a:lnTo>
                <a:lnTo>
                  <a:pt x="10194" y="925"/>
                </a:lnTo>
                <a:lnTo>
                  <a:pt x="10188" y="915"/>
                </a:lnTo>
                <a:lnTo>
                  <a:pt x="10182" y="905"/>
                </a:lnTo>
                <a:lnTo>
                  <a:pt x="10177" y="894"/>
                </a:lnTo>
                <a:lnTo>
                  <a:pt x="10172" y="884"/>
                </a:lnTo>
                <a:lnTo>
                  <a:pt x="10168" y="873"/>
                </a:lnTo>
                <a:lnTo>
                  <a:pt x="10164" y="862"/>
                </a:lnTo>
                <a:lnTo>
                  <a:pt x="10158" y="839"/>
                </a:lnTo>
                <a:lnTo>
                  <a:pt x="10154" y="815"/>
                </a:lnTo>
                <a:lnTo>
                  <a:pt x="10151" y="790"/>
                </a:lnTo>
                <a:lnTo>
                  <a:pt x="10149" y="764"/>
                </a:lnTo>
                <a:lnTo>
                  <a:pt x="10149" y="746"/>
                </a:lnTo>
                <a:lnTo>
                  <a:pt x="10152" y="729"/>
                </a:lnTo>
                <a:lnTo>
                  <a:pt x="10154" y="712"/>
                </a:lnTo>
                <a:lnTo>
                  <a:pt x="10157" y="695"/>
                </a:lnTo>
                <a:lnTo>
                  <a:pt x="10160" y="677"/>
                </a:lnTo>
                <a:lnTo>
                  <a:pt x="10165" y="661"/>
                </a:lnTo>
                <a:lnTo>
                  <a:pt x="10170" y="645"/>
                </a:lnTo>
                <a:lnTo>
                  <a:pt x="10176" y="630"/>
                </a:lnTo>
                <a:lnTo>
                  <a:pt x="10183" y="615"/>
                </a:lnTo>
                <a:lnTo>
                  <a:pt x="10191" y="601"/>
                </a:lnTo>
                <a:lnTo>
                  <a:pt x="10199" y="588"/>
                </a:lnTo>
                <a:lnTo>
                  <a:pt x="10208" y="576"/>
                </a:lnTo>
                <a:lnTo>
                  <a:pt x="10218" y="565"/>
                </a:lnTo>
                <a:lnTo>
                  <a:pt x="10228" y="554"/>
                </a:lnTo>
                <a:lnTo>
                  <a:pt x="10240" y="545"/>
                </a:lnTo>
                <a:lnTo>
                  <a:pt x="10252" y="536"/>
                </a:lnTo>
                <a:lnTo>
                  <a:pt x="10265" y="528"/>
                </a:lnTo>
                <a:lnTo>
                  <a:pt x="10278" y="521"/>
                </a:lnTo>
                <a:lnTo>
                  <a:pt x="10292" y="515"/>
                </a:lnTo>
                <a:lnTo>
                  <a:pt x="10306" y="511"/>
                </a:lnTo>
                <a:lnTo>
                  <a:pt x="10321" y="507"/>
                </a:lnTo>
                <a:lnTo>
                  <a:pt x="10336" y="505"/>
                </a:lnTo>
                <a:lnTo>
                  <a:pt x="10353" y="503"/>
                </a:lnTo>
                <a:lnTo>
                  <a:pt x="10370" y="503"/>
                </a:lnTo>
                <a:lnTo>
                  <a:pt x="10381" y="503"/>
                </a:lnTo>
                <a:lnTo>
                  <a:pt x="10391" y="504"/>
                </a:lnTo>
                <a:lnTo>
                  <a:pt x="10402" y="505"/>
                </a:lnTo>
                <a:lnTo>
                  <a:pt x="10412" y="507"/>
                </a:lnTo>
                <a:lnTo>
                  <a:pt x="10422" y="510"/>
                </a:lnTo>
                <a:lnTo>
                  <a:pt x="10432" y="513"/>
                </a:lnTo>
                <a:lnTo>
                  <a:pt x="10442" y="516"/>
                </a:lnTo>
                <a:lnTo>
                  <a:pt x="10451" y="521"/>
                </a:lnTo>
                <a:lnTo>
                  <a:pt x="10460" y="526"/>
                </a:lnTo>
                <a:lnTo>
                  <a:pt x="10469" y="531"/>
                </a:lnTo>
                <a:lnTo>
                  <a:pt x="10478" y="537"/>
                </a:lnTo>
                <a:lnTo>
                  <a:pt x="10486" y="544"/>
                </a:lnTo>
                <a:lnTo>
                  <a:pt x="10494" y="551"/>
                </a:lnTo>
                <a:lnTo>
                  <a:pt x="10502" y="558"/>
                </a:lnTo>
                <a:lnTo>
                  <a:pt x="10509" y="567"/>
                </a:lnTo>
                <a:lnTo>
                  <a:pt x="10517" y="575"/>
                </a:lnTo>
                <a:lnTo>
                  <a:pt x="10517" y="513"/>
                </a:lnTo>
                <a:lnTo>
                  <a:pt x="10597" y="513"/>
                </a:lnTo>
                <a:lnTo>
                  <a:pt x="10597" y="950"/>
                </a:lnTo>
                <a:lnTo>
                  <a:pt x="10596" y="979"/>
                </a:lnTo>
                <a:lnTo>
                  <a:pt x="10595" y="1005"/>
                </a:lnTo>
                <a:lnTo>
                  <a:pt x="10593" y="1029"/>
                </a:lnTo>
                <a:lnTo>
                  <a:pt x="10591" y="1051"/>
                </a:lnTo>
                <a:lnTo>
                  <a:pt x="10587" y="1071"/>
                </a:lnTo>
                <a:lnTo>
                  <a:pt x="10583" y="1088"/>
                </a:lnTo>
                <a:lnTo>
                  <a:pt x="10578" y="1104"/>
                </a:lnTo>
                <a:lnTo>
                  <a:pt x="10573" y="1117"/>
                </a:lnTo>
                <a:lnTo>
                  <a:pt x="10566" y="1129"/>
                </a:lnTo>
                <a:lnTo>
                  <a:pt x="10559" y="1140"/>
                </a:lnTo>
                <a:lnTo>
                  <a:pt x="10550" y="1152"/>
                </a:lnTo>
                <a:lnTo>
                  <a:pt x="10541" y="1162"/>
                </a:lnTo>
                <a:lnTo>
                  <a:pt x="10531" y="1172"/>
                </a:lnTo>
                <a:lnTo>
                  <a:pt x="10520" y="1180"/>
                </a:lnTo>
                <a:lnTo>
                  <a:pt x="10508" y="1188"/>
                </a:lnTo>
                <a:lnTo>
                  <a:pt x="10496" y="1196"/>
                </a:lnTo>
                <a:lnTo>
                  <a:pt x="10482" y="1202"/>
                </a:lnTo>
                <a:lnTo>
                  <a:pt x="10468" y="1208"/>
                </a:lnTo>
                <a:lnTo>
                  <a:pt x="10453" y="1213"/>
                </a:lnTo>
                <a:lnTo>
                  <a:pt x="10438" y="1217"/>
                </a:lnTo>
                <a:lnTo>
                  <a:pt x="10421" y="1220"/>
                </a:lnTo>
                <a:lnTo>
                  <a:pt x="10404" y="1223"/>
                </a:lnTo>
                <a:lnTo>
                  <a:pt x="10386" y="1224"/>
                </a:lnTo>
                <a:lnTo>
                  <a:pt x="10368" y="1224"/>
                </a:lnTo>
                <a:lnTo>
                  <a:pt x="10345" y="1224"/>
                </a:lnTo>
                <a:lnTo>
                  <a:pt x="10324" y="1222"/>
                </a:lnTo>
                <a:lnTo>
                  <a:pt x="10304" y="1219"/>
                </a:lnTo>
                <a:lnTo>
                  <a:pt x="10285" y="1214"/>
                </a:lnTo>
                <a:lnTo>
                  <a:pt x="10268" y="1209"/>
                </a:lnTo>
                <a:lnTo>
                  <a:pt x="10251" y="1202"/>
                </a:lnTo>
                <a:lnTo>
                  <a:pt x="10236" y="1193"/>
                </a:lnTo>
                <a:lnTo>
                  <a:pt x="10221" y="1184"/>
                </a:lnTo>
                <a:lnTo>
                  <a:pt x="10214" y="1179"/>
                </a:lnTo>
                <a:lnTo>
                  <a:pt x="10208" y="1173"/>
                </a:lnTo>
                <a:lnTo>
                  <a:pt x="10202" y="1167"/>
                </a:lnTo>
                <a:lnTo>
                  <a:pt x="10197" y="1161"/>
                </a:lnTo>
                <a:lnTo>
                  <a:pt x="10192" y="1155"/>
                </a:lnTo>
                <a:lnTo>
                  <a:pt x="10188" y="1148"/>
                </a:lnTo>
                <a:lnTo>
                  <a:pt x="10184" y="1140"/>
                </a:lnTo>
                <a:lnTo>
                  <a:pt x="10180" y="1132"/>
                </a:lnTo>
                <a:lnTo>
                  <a:pt x="10177" y="1124"/>
                </a:lnTo>
                <a:lnTo>
                  <a:pt x="10174" y="1116"/>
                </a:lnTo>
                <a:lnTo>
                  <a:pt x="10172" y="1108"/>
                </a:lnTo>
                <a:lnTo>
                  <a:pt x="10170" y="1099"/>
                </a:lnTo>
                <a:lnTo>
                  <a:pt x="10168" y="1081"/>
                </a:lnTo>
                <a:lnTo>
                  <a:pt x="10168" y="1061"/>
                </a:lnTo>
                <a:close/>
                <a:moveTo>
                  <a:pt x="10238" y="758"/>
                </a:moveTo>
                <a:lnTo>
                  <a:pt x="10238" y="782"/>
                </a:lnTo>
                <a:lnTo>
                  <a:pt x="10240" y="804"/>
                </a:lnTo>
                <a:lnTo>
                  <a:pt x="10243" y="825"/>
                </a:lnTo>
                <a:lnTo>
                  <a:pt x="10247" y="844"/>
                </a:lnTo>
                <a:lnTo>
                  <a:pt x="10253" y="861"/>
                </a:lnTo>
                <a:lnTo>
                  <a:pt x="10260" y="876"/>
                </a:lnTo>
                <a:lnTo>
                  <a:pt x="10268" y="890"/>
                </a:lnTo>
                <a:lnTo>
                  <a:pt x="10277" y="903"/>
                </a:lnTo>
                <a:lnTo>
                  <a:pt x="10287" y="913"/>
                </a:lnTo>
                <a:lnTo>
                  <a:pt x="10298" y="922"/>
                </a:lnTo>
                <a:lnTo>
                  <a:pt x="10309" y="930"/>
                </a:lnTo>
                <a:lnTo>
                  <a:pt x="10321" y="937"/>
                </a:lnTo>
                <a:lnTo>
                  <a:pt x="10334" y="942"/>
                </a:lnTo>
                <a:lnTo>
                  <a:pt x="10347" y="945"/>
                </a:lnTo>
                <a:lnTo>
                  <a:pt x="10362" y="947"/>
                </a:lnTo>
                <a:lnTo>
                  <a:pt x="10377" y="948"/>
                </a:lnTo>
                <a:lnTo>
                  <a:pt x="10391" y="947"/>
                </a:lnTo>
                <a:lnTo>
                  <a:pt x="10405" y="945"/>
                </a:lnTo>
                <a:lnTo>
                  <a:pt x="10418" y="942"/>
                </a:lnTo>
                <a:lnTo>
                  <a:pt x="10431" y="937"/>
                </a:lnTo>
                <a:lnTo>
                  <a:pt x="10443" y="930"/>
                </a:lnTo>
                <a:lnTo>
                  <a:pt x="10455" y="923"/>
                </a:lnTo>
                <a:lnTo>
                  <a:pt x="10466" y="913"/>
                </a:lnTo>
                <a:lnTo>
                  <a:pt x="10476" y="903"/>
                </a:lnTo>
                <a:lnTo>
                  <a:pt x="10485" y="891"/>
                </a:lnTo>
                <a:lnTo>
                  <a:pt x="10493" y="877"/>
                </a:lnTo>
                <a:lnTo>
                  <a:pt x="10500" y="862"/>
                </a:lnTo>
                <a:lnTo>
                  <a:pt x="10506" y="845"/>
                </a:lnTo>
                <a:lnTo>
                  <a:pt x="10510" y="826"/>
                </a:lnTo>
                <a:lnTo>
                  <a:pt x="10513" y="806"/>
                </a:lnTo>
                <a:lnTo>
                  <a:pt x="10515" y="784"/>
                </a:lnTo>
                <a:lnTo>
                  <a:pt x="10516" y="761"/>
                </a:lnTo>
                <a:lnTo>
                  <a:pt x="10515" y="738"/>
                </a:lnTo>
                <a:lnTo>
                  <a:pt x="10513" y="717"/>
                </a:lnTo>
                <a:lnTo>
                  <a:pt x="10510" y="698"/>
                </a:lnTo>
                <a:lnTo>
                  <a:pt x="10506" y="679"/>
                </a:lnTo>
                <a:lnTo>
                  <a:pt x="10500" y="662"/>
                </a:lnTo>
                <a:lnTo>
                  <a:pt x="10493" y="647"/>
                </a:lnTo>
                <a:lnTo>
                  <a:pt x="10484" y="633"/>
                </a:lnTo>
                <a:lnTo>
                  <a:pt x="10475" y="620"/>
                </a:lnTo>
                <a:lnTo>
                  <a:pt x="10464" y="609"/>
                </a:lnTo>
                <a:lnTo>
                  <a:pt x="10453" y="600"/>
                </a:lnTo>
                <a:lnTo>
                  <a:pt x="10441" y="592"/>
                </a:lnTo>
                <a:lnTo>
                  <a:pt x="10429" y="585"/>
                </a:lnTo>
                <a:lnTo>
                  <a:pt x="10417" y="580"/>
                </a:lnTo>
                <a:lnTo>
                  <a:pt x="10403" y="576"/>
                </a:lnTo>
                <a:lnTo>
                  <a:pt x="10390" y="574"/>
                </a:lnTo>
                <a:lnTo>
                  <a:pt x="10376" y="574"/>
                </a:lnTo>
                <a:lnTo>
                  <a:pt x="10362" y="574"/>
                </a:lnTo>
                <a:lnTo>
                  <a:pt x="10347" y="576"/>
                </a:lnTo>
                <a:lnTo>
                  <a:pt x="10334" y="580"/>
                </a:lnTo>
                <a:lnTo>
                  <a:pt x="10322" y="585"/>
                </a:lnTo>
                <a:lnTo>
                  <a:pt x="10310" y="592"/>
                </a:lnTo>
                <a:lnTo>
                  <a:pt x="10299" y="600"/>
                </a:lnTo>
                <a:lnTo>
                  <a:pt x="10288" y="609"/>
                </a:lnTo>
                <a:lnTo>
                  <a:pt x="10277" y="620"/>
                </a:lnTo>
                <a:lnTo>
                  <a:pt x="10268" y="632"/>
                </a:lnTo>
                <a:lnTo>
                  <a:pt x="10260" y="646"/>
                </a:lnTo>
                <a:lnTo>
                  <a:pt x="10253" y="661"/>
                </a:lnTo>
                <a:lnTo>
                  <a:pt x="10248" y="677"/>
                </a:lnTo>
                <a:lnTo>
                  <a:pt x="10243" y="696"/>
                </a:lnTo>
                <a:lnTo>
                  <a:pt x="10240" y="715"/>
                </a:lnTo>
                <a:lnTo>
                  <a:pt x="10238" y="736"/>
                </a:lnTo>
                <a:lnTo>
                  <a:pt x="10238" y="758"/>
                </a:lnTo>
                <a:close/>
                <a:moveTo>
                  <a:pt x="10665" y="767"/>
                </a:moveTo>
                <a:lnTo>
                  <a:pt x="10665" y="749"/>
                </a:lnTo>
                <a:lnTo>
                  <a:pt x="10666" y="733"/>
                </a:lnTo>
                <a:lnTo>
                  <a:pt x="10667" y="717"/>
                </a:lnTo>
                <a:lnTo>
                  <a:pt x="10669" y="701"/>
                </a:lnTo>
                <a:lnTo>
                  <a:pt x="10672" y="685"/>
                </a:lnTo>
                <a:lnTo>
                  <a:pt x="10675" y="671"/>
                </a:lnTo>
                <a:lnTo>
                  <a:pt x="10679" y="657"/>
                </a:lnTo>
                <a:lnTo>
                  <a:pt x="10684" y="644"/>
                </a:lnTo>
                <a:lnTo>
                  <a:pt x="10689" y="631"/>
                </a:lnTo>
                <a:lnTo>
                  <a:pt x="10695" y="619"/>
                </a:lnTo>
                <a:lnTo>
                  <a:pt x="10701" y="608"/>
                </a:lnTo>
                <a:lnTo>
                  <a:pt x="10708" y="597"/>
                </a:lnTo>
                <a:lnTo>
                  <a:pt x="10716" y="586"/>
                </a:lnTo>
                <a:lnTo>
                  <a:pt x="10724" y="576"/>
                </a:lnTo>
                <a:lnTo>
                  <a:pt x="10733" y="567"/>
                </a:lnTo>
                <a:lnTo>
                  <a:pt x="10743" y="558"/>
                </a:lnTo>
                <a:lnTo>
                  <a:pt x="10760" y="545"/>
                </a:lnTo>
                <a:lnTo>
                  <a:pt x="10778" y="534"/>
                </a:lnTo>
                <a:lnTo>
                  <a:pt x="10796" y="524"/>
                </a:lnTo>
                <a:lnTo>
                  <a:pt x="10816" y="517"/>
                </a:lnTo>
                <a:lnTo>
                  <a:pt x="10836" y="510"/>
                </a:lnTo>
                <a:lnTo>
                  <a:pt x="10857" y="506"/>
                </a:lnTo>
                <a:lnTo>
                  <a:pt x="10879" y="503"/>
                </a:lnTo>
                <a:lnTo>
                  <a:pt x="10902" y="503"/>
                </a:lnTo>
                <a:lnTo>
                  <a:pt x="10915" y="503"/>
                </a:lnTo>
                <a:lnTo>
                  <a:pt x="10928" y="504"/>
                </a:lnTo>
                <a:lnTo>
                  <a:pt x="10940" y="505"/>
                </a:lnTo>
                <a:lnTo>
                  <a:pt x="10952" y="507"/>
                </a:lnTo>
                <a:lnTo>
                  <a:pt x="10965" y="509"/>
                </a:lnTo>
                <a:lnTo>
                  <a:pt x="10976" y="512"/>
                </a:lnTo>
                <a:lnTo>
                  <a:pt x="10987" y="516"/>
                </a:lnTo>
                <a:lnTo>
                  <a:pt x="10998" y="520"/>
                </a:lnTo>
                <a:lnTo>
                  <a:pt x="11008" y="524"/>
                </a:lnTo>
                <a:lnTo>
                  <a:pt x="11018" y="529"/>
                </a:lnTo>
                <a:lnTo>
                  <a:pt x="11028" y="535"/>
                </a:lnTo>
                <a:lnTo>
                  <a:pt x="11038" y="541"/>
                </a:lnTo>
                <a:lnTo>
                  <a:pt x="11047" y="547"/>
                </a:lnTo>
                <a:lnTo>
                  <a:pt x="11056" y="555"/>
                </a:lnTo>
                <a:lnTo>
                  <a:pt x="11065" y="562"/>
                </a:lnTo>
                <a:lnTo>
                  <a:pt x="11073" y="571"/>
                </a:lnTo>
                <a:lnTo>
                  <a:pt x="11081" y="579"/>
                </a:lnTo>
                <a:lnTo>
                  <a:pt x="11089" y="588"/>
                </a:lnTo>
                <a:lnTo>
                  <a:pt x="11096" y="598"/>
                </a:lnTo>
                <a:lnTo>
                  <a:pt x="11102" y="608"/>
                </a:lnTo>
                <a:lnTo>
                  <a:pt x="11108" y="618"/>
                </a:lnTo>
                <a:lnTo>
                  <a:pt x="11114" y="629"/>
                </a:lnTo>
                <a:lnTo>
                  <a:pt x="11118" y="640"/>
                </a:lnTo>
                <a:lnTo>
                  <a:pt x="11123" y="652"/>
                </a:lnTo>
                <a:lnTo>
                  <a:pt x="11127" y="664"/>
                </a:lnTo>
                <a:lnTo>
                  <a:pt x="11130" y="676"/>
                </a:lnTo>
                <a:lnTo>
                  <a:pt x="11133" y="690"/>
                </a:lnTo>
                <a:lnTo>
                  <a:pt x="11135" y="703"/>
                </a:lnTo>
                <a:lnTo>
                  <a:pt x="11137" y="716"/>
                </a:lnTo>
                <a:lnTo>
                  <a:pt x="11138" y="730"/>
                </a:lnTo>
                <a:lnTo>
                  <a:pt x="11139" y="745"/>
                </a:lnTo>
                <a:lnTo>
                  <a:pt x="11139" y="760"/>
                </a:lnTo>
                <a:lnTo>
                  <a:pt x="11139" y="783"/>
                </a:lnTo>
                <a:lnTo>
                  <a:pt x="11138" y="806"/>
                </a:lnTo>
                <a:lnTo>
                  <a:pt x="11135" y="827"/>
                </a:lnTo>
                <a:lnTo>
                  <a:pt x="11132" y="846"/>
                </a:lnTo>
                <a:lnTo>
                  <a:pt x="11128" y="865"/>
                </a:lnTo>
                <a:lnTo>
                  <a:pt x="11123" y="882"/>
                </a:lnTo>
                <a:lnTo>
                  <a:pt x="11117" y="898"/>
                </a:lnTo>
                <a:lnTo>
                  <a:pt x="11110" y="912"/>
                </a:lnTo>
                <a:lnTo>
                  <a:pt x="11102" y="926"/>
                </a:lnTo>
                <a:lnTo>
                  <a:pt x="11094" y="939"/>
                </a:lnTo>
                <a:lnTo>
                  <a:pt x="11085" y="951"/>
                </a:lnTo>
                <a:lnTo>
                  <a:pt x="11074" y="962"/>
                </a:lnTo>
                <a:lnTo>
                  <a:pt x="11063" y="972"/>
                </a:lnTo>
                <a:lnTo>
                  <a:pt x="11051" y="982"/>
                </a:lnTo>
                <a:lnTo>
                  <a:pt x="11039" y="991"/>
                </a:lnTo>
                <a:lnTo>
                  <a:pt x="11025" y="999"/>
                </a:lnTo>
                <a:lnTo>
                  <a:pt x="11011" y="1006"/>
                </a:lnTo>
                <a:lnTo>
                  <a:pt x="10997" y="1012"/>
                </a:lnTo>
                <a:lnTo>
                  <a:pt x="10982" y="1018"/>
                </a:lnTo>
                <a:lnTo>
                  <a:pt x="10967" y="1022"/>
                </a:lnTo>
                <a:lnTo>
                  <a:pt x="10950" y="1025"/>
                </a:lnTo>
                <a:lnTo>
                  <a:pt x="10935" y="1028"/>
                </a:lnTo>
                <a:lnTo>
                  <a:pt x="10919" y="1029"/>
                </a:lnTo>
                <a:lnTo>
                  <a:pt x="10902" y="1030"/>
                </a:lnTo>
                <a:lnTo>
                  <a:pt x="10889" y="1030"/>
                </a:lnTo>
                <a:lnTo>
                  <a:pt x="10876" y="1029"/>
                </a:lnTo>
                <a:lnTo>
                  <a:pt x="10864" y="1027"/>
                </a:lnTo>
                <a:lnTo>
                  <a:pt x="10852" y="1026"/>
                </a:lnTo>
                <a:lnTo>
                  <a:pt x="10840" y="1023"/>
                </a:lnTo>
                <a:lnTo>
                  <a:pt x="10828" y="1020"/>
                </a:lnTo>
                <a:lnTo>
                  <a:pt x="10817" y="1017"/>
                </a:lnTo>
                <a:lnTo>
                  <a:pt x="10806" y="1013"/>
                </a:lnTo>
                <a:lnTo>
                  <a:pt x="10796" y="1008"/>
                </a:lnTo>
                <a:lnTo>
                  <a:pt x="10786" y="1003"/>
                </a:lnTo>
                <a:lnTo>
                  <a:pt x="10776" y="998"/>
                </a:lnTo>
                <a:lnTo>
                  <a:pt x="10766" y="992"/>
                </a:lnTo>
                <a:lnTo>
                  <a:pt x="10757" y="985"/>
                </a:lnTo>
                <a:lnTo>
                  <a:pt x="10747" y="978"/>
                </a:lnTo>
                <a:lnTo>
                  <a:pt x="10738" y="970"/>
                </a:lnTo>
                <a:lnTo>
                  <a:pt x="10730" y="962"/>
                </a:lnTo>
                <a:lnTo>
                  <a:pt x="10722" y="953"/>
                </a:lnTo>
                <a:lnTo>
                  <a:pt x="10715" y="944"/>
                </a:lnTo>
                <a:lnTo>
                  <a:pt x="10708" y="934"/>
                </a:lnTo>
                <a:lnTo>
                  <a:pt x="10701" y="924"/>
                </a:lnTo>
                <a:lnTo>
                  <a:pt x="10695" y="914"/>
                </a:lnTo>
                <a:lnTo>
                  <a:pt x="10690" y="903"/>
                </a:lnTo>
                <a:lnTo>
                  <a:pt x="10685" y="891"/>
                </a:lnTo>
                <a:lnTo>
                  <a:pt x="10681" y="879"/>
                </a:lnTo>
                <a:lnTo>
                  <a:pt x="10677" y="867"/>
                </a:lnTo>
                <a:lnTo>
                  <a:pt x="10674" y="854"/>
                </a:lnTo>
                <a:lnTo>
                  <a:pt x="10671" y="840"/>
                </a:lnTo>
                <a:lnTo>
                  <a:pt x="10669" y="827"/>
                </a:lnTo>
                <a:lnTo>
                  <a:pt x="10667" y="812"/>
                </a:lnTo>
                <a:lnTo>
                  <a:pt x="10666" y="798"/>
                </a:lnTo>
                <a:lnTo>
                  <a:pt x="10665" y="782"/>
                </a:lnTo>
                <a:lnTo>
                  <a:pt x="10665" y="767"/>
                </a:lnTo>
                <a:close/>
                <a:moveTo>
                  <a:pt x="10752" y="767"/>
                </a:moveTo>
                <a:lnTo>
                  <a:pt x="10754" y="790"/>
                </a:lnTo>
                <a:lnTo>
                  <a:pt x="10756" y="812"/>
                </a:lnTo>
                <a:lnTo>
                  <a:pt x="10759" y="833"/>
                </a:lnTo>
                <a:lnTo>
                  <a:pt x="10764" y="851"/>
                </a:lnTo>
                <a:lnTo>
                  <a:pt x="10770" y="869"/>
                </a:lnTo>
                <a:lnTo>
                  <a:pt x="10777" y="885"/>
                </a:lnTo>
                <a:lnTo>
                  <a:pt x="10785" y="899"/>
                </a:lnTo>
                <a:lnTo>
                  <a:pt x="10795" y="912"/>
                </a:lnTo>
                <a:lnTo>
                  <a:pt x="10806" y="923"/>
                </a:lnTo>
                <a:lnTo>
                  <a:pt x="10818" y="933"/>
                </a:lnTo>
                <a:lnTo>
                  <a:pt x="10830" y="941"/>
                </a:lnTo>
                <a:lnTo>
                  <a:pt x="10843" y="948"/>
                </a:lnTo>
                <a:lnTo>
                  <a:pt x="10857" y="953"/>
                </a:lnTo>
                <a:lnTo>
                  <a:pt x="10871" y="957"/>
                </a:lnTo>
                <a:lnTo>
                  <a:pt x="10886" y="959"/>
                </a:lnTo>
                <a:lnTo>
                  <a:pt x="10902" y="960"/>
                </a:lnTo>
                <a:lnTo>
                  <a:pt x="10918" y="959"/>
                </a:lnTo>
                <a:lnTo>
                  <a:pt x="10933" y="957"/>
                </a:lnTo>
                <a:lnTo>
                  <a:pt x="10947" y="953"/>
                </a:lnTo>
                <a:lnTo>
                  <a:pt x="10962" y="948"/>
                </a:lnTo>
                <a:lnTo>
                  <a:pt x="10975" y="941"/>
                </a:lnTo>
                <a:lnTo>
                  <a:pt x="10987" y="933"/>
                </a:lnTo>
                <a:lnTo>
                  <a:pt x="10999" y="923"/>
                </a:lnTo>
                <a:lnTo>
                  <a:pt x="11009" y="911"/>
                </a:lnTo>
                <a:lnTo>
                  <a:pt x="11019" y="899"/>
                </a:lnTo>
                <a:lnTo>
                  <a:pt x="11028" y="884"/>
                </a:lnTo>
                <a:lnTo>
                  <a:pt x="11035" y="868"/>
                </a:lnTo>
                <a:lnTo>
                  <a:pt x="11041" y="850"/>
                </a:lnTo>
                <a:lnTo>
                  <a:pt x="11046" y="831"/>
                </a:lnTo>
                <a:lnTo>
                  <a:pt x="11049" y="810"/>
                </a:lnTo>
                <a:lnTo>
                  <a:pt x="11051" y="788"/>
                </a:lnTo>
                <a:lnTo>
                  <a:pt x="11052" y="764"/>
                </a:lnTo>
                <a:lnTo>
                  <a:pt x="11051" y="741"/>
                </a:lnTo>
                <a:lnTo>
                  <a:pt x="11049" y="720"/>
                </a:lnTo>
                <a:lnTo>
                  <a:pt x="11046" y="700"/>
                </a:lnTo>
                <a:lnTo>
                  <a:pt x="11041" y="681"/>
                </a:lnTo>
                <a:lnTo>
                  <a:pt x="11035" y="664"/>
                </a:lnTo>
                <a:lnTo>
                  <a:pt x="11028" y="648"/>
                </a:lnTo>
                <a:lnTo>
                  <a:pt x="11019" y="634"/>
                </a:lnTo>
                <a:lnTo>
                  <a:pt x="11009" y="622"/>
                </a:lnTo>
                <a:lnTo>
                  <a:pt x="10998" y="610"/>
                </a:lnTo>
                <a:lnTo>
                  <a:pt x="10987" y="601"/>
                </a:lnTo>
                <a:lnTo>
                  <a:pt x="10974" y="592"/>
                </a:lnTo>
                <a:lnTo>
                  <a:pt x="10961" y="586"/>
                </a:lnTo>
                <a:lnTo>
                  <a:pt x="10947" y="580"/>
                </a:lnTo>
                <a:lnTo>
                  <a:pt x="10933" y="577"/>
                </a:lnTo>
                <a:lnTo>
                  <a:pt x="10918" y="574"/>
                </a:lnTo>
                <a:lnTo>
                  <a:pt x="10902" y="574"/>
                </a:lnTo>
                <a:lnTo>
                  <a:pt x="10886" y="574"/>
                </a:lnTo>
                <a:lnTo>
                  <a:pt x="10871" y="577"/>
                </a:lnTo>
                <a:lnTo>
                  <a:pt x="10857" y="580"/>
                </a:lnTo>
                <a:lnTo>
                  <a:pt x="10843" y="585"/>
                </a:lnTo>
                <a:lnTo>
                  <a:pt x="10830" y="592"/>
                </a:lnTo>
                <a:lnTo>
                  <a:pt x="10818" y="600"/>
                </a:lnTo>
                <a:lnTo>
                  <a:pt x="10806" y="610"/>
                </a:lnTo>
                <a:lnTo>
                  <a:pt x="10795" y="621"/>
                </a:lnTo>
                <a:lnTo>
                  <a:pt x="10785" y="634"/>
                </a:lnTo>
                <a:lnTo>
                  <a:pt x="10777" y="648"/>
                </a:lnTo>
                <a:lnTo>
                  <a:pt x="10770" y="664"/>
                </a:lnTo>
                <a:lnTo>
                  <a:pt x="10764" y="681"/>
                </a:lnTo>
                <a:lnTo>
                  <a:pt x="10759" y="701"/>
                </a:lnTo>
                <a:lnTo>
                  <a:pt x="10756" y="722"/>
                </a:lnTo>
                <a:lnTo>
                  <a:pt x="10754" y="743"/>
                </a:lnTo>
                <a:lnTo>
                  <a:pt x="10752" y="767"/>
                </a:lnTo>
                <a:close/>
                <a:moveTo>
                  <a:pt x="11195" y="1061"/>
                </a:moveTo>
                <a:lnTo>
                  <a:pt x="11278" y="1073"/>
                </a:lnTo>
                <a:lnTo>
                  <a:pt x="11280" y="1082"/>
                </a:lnTo>
                <a:lnTo>
                  <a:pt x="11282" y="1090"/>
                </a:lnTo>
                <a:lnTo>
                  <a:pt x="11284" y="1098"/>
                </a:lnTo>
                <a:lnTo>
                  <a:pt x="11288" y="1106"/>
                </a:lnTo>
                <a:lnTo>
                  <a:pt x="11292" y="1112"/>
                </a:lnTo>
                <a:lnTo>
                  <a:pt x="11296" y="1119"/>
                </a:lnTo>
                <a:lnTo>
                  <a:pt x="11301" y="1124"/>
                </a:lnTo>
                <a:lnTo>
                  <a:pt x="11307" y="1129"/>
                </a:lnTo>
                <a:lnTo>
                  <a:pt x="11315" y="1134"/>
                </a:lnTo>
                <a:lnTo>
                  <a:pt x="11324" y="1139"/>
                </a:lnTo>
                <a:lnTo>
                  <a:pt x="11334" y="1143"/>
                </a:lnTo>
                <a:lnTo>
                  <a:pt x="11345" y="1147"/>
                </a:lnTo>
                <a:lnTo>
                  <a:pt x="11357" y="1150"/>
                </a:lnTo>
                <a:lnTo>
                  <a:pt x="11369" y="1152"/>
                </a:lnTo>
                <a:lnTo>
                  <a:pt x="11382" y="1153"/>
                </a:lnTo>
                <a:lnTo>
                  <a:pt x="11395" y="1153"/>
                </a:lnTo>
                <a:lnTo>
                  <a:pt x="11409" y="1153"/>
                </a:lnTo>
                <a:lnTo>
                  <a:pt x="11423" y="1152"/>
                </a:lnTo>
                <a:lnTo>
                  <a:pt x="11436" y="1150"/>
                </a:lnTo>
                <a:lnTo>
                  <a:pt x="11448" y="1147"/>
                </a:lnTo>
                <a:lnTo>
                  <a:pt x="11459" y="1143"/>
                </a:lnTo>
                <a:lnTo>
                  <a:pt x="11469" y="1139"/>
                </a:lnTo>
                <a:lnTo>
                  <a:pt x="11478" y="1134"/>
                </a:lnTo>
                <a:lnTo>
                  <a:pt x="11487" y="1129"/>
                </a:lnTo>
                <a:lnTo>
                  <a:pt x="11495" y="1122"/>
                </a:lnTo>
                <a:lnTo>
                  <a:pt x="11502" y="1116"/>
                </a:lnTo>
                <a:lnTo>
                  <a:pt x="11508" y="1108"/>
                </a:lnTo>
                <a:lnTo>
                  <a:pt x="11514" y="1100"/>
                </a:lnTo>
                <a:lnTo>
                  <a:pt x="11519" y="1092"/>
                </a:lnTo>
                <a:lnTo>
                  <a:pt x="11524" y="1082"/>
                </a:lnTo>
                <a:lnTo>
                  <a:pt x="11527" y="1073"/>
                </a:lnTo>
                <a:lnTo>
                  <a:pt x="11531" y="1062"/>
                </a:lnTo>
                <a:lnTo>
                  <a:pt x="11533" y="1046"/>
                </a:lnTo>
                <a:lnTo>
                  <a:pt x="11535" y="1022"/>
                </a:lnTo>
                <a:lnTo>
                  <a:pt x="11537" y="991"/>
                </a:lnTo>
                <a:lnTo>
                  <a:pt x="11537" y="953"/>
                </a:lnTo>
                <a:lnTo>
                  <a:pt x="11530" y="961"/>
                </a:lnTo>
                <a:lnTo>
                  <a:pt x="11522" y="968"/>
                </a:lnTo>
                <a:lnTo>
                  <a:pt x="11515" y="975"/>
                </a:lnTo>
                <a:lnTo>
                  <a:pt x="11507" y="982"/>
                </a:lnTo>
                <a:lnTo>
                  <a:pt x="11499" y="988"/>
                </a:lnTo>
                <a:lnTo>
                  <a:pt x="11491" y="993"/>
                </a:lnTo>
                <a:lnTo>
                  <a:pt x="11482" y="998"/>
                </a:lnTo>
                <a:lnTo>
                  <a:pt x="11474" y="1003"/>
                </a:lnTo>
                <a:lnTo>
                  <a:pt x="11465" y="1006"/>
                </a:lnTo>
                <a:lnTo>
                  <a:pt x="11456" y="1010"/>
                </a:lnTo>
                <a:lnTo>
                  <a:pt x="11447" y="1013"/>
                </a:lnTo>
                <a:lnTo>
                  <a:pt x="11437" y="1015"/>
                </a:lnTo>
                <a:lnTo>
                  <a:pt x="11427" y="1017"/>
                </a:lnTo>
                <a:lnTo>
                  <a:pt x="11418" y="1018"/>
                </a:lnTo>
                <a:lnTo>
                  <a:pt x="11407" y="1019"/>
                </a:lnTo>
                <a:lnTo>
                  <a:pt x="11397" y="1019"/>
                </a:lnTo>
                <a:lnTo>
                  <a:pt x="11384" y="1019"/>
                </a:lnTo>
                <a:lnTo>
                  <a:pt x="11372" y="1018"/>
                </a:lnTo>
                <a:lnTo>
                  <a:pt x="11360" y="1016"/>
                </a:lnTo>
                <a:lnTo>
                  <a:pt x="11347" y="1014"/>
                </a:lnTo>
                <a:lnTo>
                  <a:pt x="11336" y="1012"/>
                </a:lnTo>
                <a:lnTo>
                  <a:pt x="11325" y="1009"/>
                </a:lnTo>
                <a:lnTo>
                  <a:pt x="11314" y="1005"/>
                </a:lnTo>
                <a:lnTo>
                  <a:pt x="11304" y="1000"/>
                </a:lnTo>
                <a:lnTo>
                  <a:pt x="11294" y="995"/>
                </a:lnTo>
                <a:lnTo>
                  <a:pt x="11284" y="990"/>
                </a:lnTo>
                <a:lnTo>
                  <a:pt x="11275" y="984"/>
                </a:lnTo>
                <a:lnTo>
                  <a:pt x="11266" y="977"/>
                </a:lnTo>
                <a:lnTo>
                  <a:pt x="11258" y="970"/>
                </a:lnTo>
                <a:lnTo>
                  <a:pt x="11250" y="962"/>
                </a:lnTo>
                <a:lnTo>
                  <a:pt x="11242" y="953"/>
                </a:lnTo>
                <a:lnTo>
                  <a:pt x="11235" y="944"/>
                </a:lnTo>
                <a:lnTo>
                  <a:pt x="11228" y="935"/>
                </a:lnTo>
                <a:lnTo>
                  <a:pt x="11221" y="925"/>
                </a:lnTo>
                <a:lnTo>
                  <a:pt x="11215" y="915"/>
                </a:lnTo>
                <a:lnTo>
                  <a:pt x="11210" y="905"/>
                </a:lnTo>
                <a:lnTo>
                  <a:pt x="11205" y="894"/>
                </a:lnTo>
                <a:lnTo>
                  <a:pt x="11200" y="884"/>
                </a:lnTo>
                <a:lnTo>
                  <a:pt x="11196" y="873"/>
                </a:lnTo>
                <a:lnTo>
                  <a:pt x="11192" y="862"/>
                </a:lnTo>
                <a:lnTo>
                  <a:pt x="11186" y="839"/>
                </a:lnTo>
                <a:lnTo>
                  <a:pt x="11181" y="815"/>
                </a:lnTo>
                <a:lnTo>
                  <a:pt x="11179" y="790"/>
                </a:lnTo>
                <a:lnTo>
                  <a:pt x="11178" y="764"/>
                </a:lnTo>
                <a:lnTo>
                  <a:pt x="11178" y="746"/>
                </a:lnTo>
                <a:lnTo>
                  <a:pt x="11179" y="729"/>
                </a:lnTo>
                <a:lnTo>
                  <a:pt x="11181" y="712"/>
                </a:lnTo>
                <a:lnTo>
                  <a:pt x="11184" y="695"/>
                </a:lnTo>
                <a:lnTo>
                  <a:pt x="11188" y="677"/>
                </a:lnTo>
                <a:lnTo>
                  <a:pt x="11192" y="661"/>
                </a:lnTo>
                <a:lnTo>
                  <a:pt x="11198" y="645"/>
                </a:lnTo>
                <a:lnTo>
                  <a:pt x="11204" y="630"/>
                </a:lnTo>
                <a:lnTo>
                  <a:pt x="11211" y="615"/>
                </a:lnTo>
                <a:lnTo>
                  <a:pt x="11218" y="601"/>
                </a:lnTo>
                <a:lnTo>
                  <a:pt x="11227" y="588"/>
                </a:lnTo>
                <a:lnTo>
                  <a:pt x="11236" y="576"/>
                </a:lnTo>
                <a:lnTo>
                  <a:pt x="11246" y="565"/>
                </a:lnTo>
                <a:lnTo>
                  <a:pt x="11256" y="554"/>
                </a:lnTo>
                <a:lnTo>
                  <a:pt x="11268" y="545"/>
                </a:lnTo>
                <a:lnTo>
                  <a:pt x="11280" y="536"/>
                </a:lnTo>
                <a:lnTo>
                  <a:pt x="11292" y="528"/>
                </a:lnTo>
                <a:lnTo>
                  <a:pt x="11306" y="521"/>
                </a:lnTo>
                <a:lnTo>
                  <a:pt x="11319" y="515"/>
                </a:lnTo>
                <a:lnTo>
                  <a:pt x="11334" y="511"/>
                </a:lnTo>
                <a:lnTo>
                  <a:pt x="11348" y="507"/>
                </a:lnTo>
                <a:lnTo>
                  <a:pt x="11365" y="505"/>
                </a:lnTo>
                <a:lnTo>
                  <a:pt x="11381" y="503"/>
                </a:lnTo>
                <a:lnTo>
                  <a:pt x="11397" y="503"/>
                </a:lnTo>
                <a:lnTo>
                  <a:pt x="11408" y="503"/>
                </a:lnTo>
                <a:lnTo>
                  <a:pt x="11419" y="504"/>
                </a:lnTo>
                <a:lnTo>
                  <a:pt x="11430" y="505"/>
                </a:lnTo>
                <a:lnTo>
                  <a:pt x="11440" y="507"/>
                </a:lnTo>
                <a:lnTo>
                  <a:pt x="11450" y="510"/>
                </a:lnTo>
                <a:lnTo>
                  <a:pt x="11460" y="513"/>
                </a:lnTo>
                <a:lnTo>
                  <a:pt x="11469" y="516"/>
                </a:lnTo>
                <a:lnTo>
                  <a:pt x="11479" y="521"/>
                </a:lnTo>
                <a:lnTo>
                  <a:pt x="11488" y="526"/>
                </a:lnTo>
                <a:lnTo>
                  <a:pt x="11497" y="531"/>
                </a:lnTo>
                <a:lnTo>
                  <a:pt x="11505" y="537"/>
                </a:lnTo>
                <a:lnTo>
                  <a:pt x="11514" y="544"/>
                </a:lnTo>
                <a:lnTo>
                  <a:pt x="11522" y="551"/>
                </a:lnTo>
                <a:lnTo>
                  <a:pt x="11530" y="558"/>
                </a:lnTo>
                <a:lnTo>
                  <a:pt x="11537" y="567"/>
                </a:lnTo>
                <a:lnTo>
                  <a:pt x="11545" y="575"/>
                </a:lnTo>
                <a:lnTo>
                  <a:pt x="11545" y="513"/>
                </a:lnTo>
                <a:lnTo>
                  <a:pt x="11624" y="513"/>
                </a:lnTo>
                <a:lnTo>
                  <a:pt x="11624" y="950"/>
                </a:lnTo>
                <a:lnTo>
                  <a:pt x="11624" y="979"/>
                </a:lnTo>
                <a:lnTo>
                  <a:pt x="11623" y="1005"/>
                </a:lnTo>
                <a:lnTo>
                  <a:pt x="11621" y="1029"/>
                </a:lnTo>
                <a:lnTo>
                  <a:pt x="11618" y="1051"/>
                </a:lnTo>
                <a:lnTo>
                  <a:pt x="11615" y="1071"/>
                </a:lnTo>
                <a:lnTo>
                  <a:pt x="11611" y="1088"/>
                </a:lnTo>
                <a:lnTo>
                  <a:pt x="11606" y="1104"/>
                </a:lnTo>
                <a:lnTo>
                  <a:pt x="11600" y="1117"/>
                </a:lnTo>
                <a:lnTo>
                  <a:pt x="11594" y="1129"/>
                </a:lnTo>
                <a:lnTo>
                  <a:pt x="11587" y="1140"/>
                </a:lnTo>
                <a:lnTo>
                  <a:pt x="11579" y="1152"/>
                </a:lnTo>
                <a:lnTo>
                  <a:pt x="11569" y="1162"/>
                </a:lnTo>
                <a:lnTo>
                  <a:pt x="11560" y="1172"/>
                </a:lnTo>
                <a:lnTo>
                  <a:pt x="11548" y="1180"/>
                </a:lnTo>
                <a:lnTo>
                  <a:pt x="11536" y="1188"/>
                </a:lnTo>
                <a:lnTo>
                  <a:pt x="11524" y="1196"/>
                </a:lnTo>
                <a:lnTo>
                  <a:pt x="11510" y="1202"/>
                </a:lnTo>
                <a:lnTo>
                  <a:pt x="11496" y="1208"/>
                </a:lnTo>
                <a:lnTo>
                  <a:pt x="11481" y="1213"/>
                </a:lnTo>
                <a:lnTo>
                  <a:pt x="11465" y="1217"/>
                </a:lnTo>
                <a:lnTo>
                  <a:pt x="11449" y="1220"/>
                </a:lnTo>
                <a:lnTo>
                  <a:pt x="11432" y="1223"/>
                </a:lnTo>
                <a:lnTo>
                  <a:pt x="11414" y="1224"/>
                </a:lnTo>
                <a:lnTo>
                  <a:pt x="11396" y="1224"/>
                </a:lnTo>
                <a:lnTo>
                  <a:pt x="11374" y="1224"/>
                </a:lnTo>
                <a:lnTo>
                  <a:pt x="11352" y="1222"/>
                </a:lnTo>
                <a:lnTo>
                  <a:pt x="11332" y="1219"/>
                </a:lnTo>
                <a:lnTo>
                  <a:pt x="11313" y="1214"/>
                </a:lnTo>
                <a:lnTo>
                  <a:pt x="11295" y="1209"/>
                </a:lnTo>
                <a:lnTo>
                  <a:pt x="11279" y="1202"/>
                </a:lnTo>
                <a:lnTo>
                  <a:pt x="11263" y="1193"/>
                </a:lnTo>
                <a:lnTo>
                  <a:pt x="11249" y="1184"/>
                </a:lnTo>
                <a:lnTo>
                  <a:pt x="11242" y="1179"/>
                </a:lnTo>
                <a:lnTo>
                  <a:pt x="11236" y="1173"/>
                </a:lnTo>
                <a:lnTo>
                  <a:pt x="11230" y="1167"/>
                </a:lnTo>
                <a:lnTo>
                  <a:pt x="11225" y="1161"/>
                </a:lnTo>
                <a:lnTo>
                  <a:pt x="11220" y="1155"/>
                </a:lnTo>
                <a:lnTo>
                  <a:pt x="11215" y="1148"/>
                </a:lnTo>
                <a:lnTo>
                  <a:pt x="11211" y="1140"/>
                </a:lnTo>
                <a:lnTo>
                  <a:pt x="11208" y="1132"/>
                </a:lnTo>
                <a:lnTo>
                  <a:pt x="11205" y="1124"/>
                </a:lnTo>
                <a:lnTo>
                  <a:pt x="11202" y="1116"/>
                </a:lnTo>
                <a:lnTo>
                  <a:pt x="11200" y="1108"/>
                </a:lnTo>
                <a:lnTo>
                  <a:pt x="11198" y="1099"/>
                </a:lnTo>
                <a:lnTo>
                  <a:pt x="11196" y="1081"/>
                </a:lnTo>
                <a:lnTo>
                  <a:pt x="11195" y="1061"/>
                </a:lnTo>
                <a:close/>
                <a:moveTo>
                  <a:pt x="11265" y="758"/>
                </a:moveTo>
                <a:lnTo>
                  <a:pt x="11266" y="782"/>
                </a:lnTo>
                <a:lnTo>
                  <a:pt x="11268" y="804"/>
                </a:lnTo>
                <a:lnTo>
                  <a:pt x="11271" y="825"/>
                </a:lnTo>
                <a:lnTo>
                  <a:pt x="11275" y="844"/>
                </a:lnTo>
                <a:lnTo>
                  <a:pt x="11281" y="861"/>
                </a:lnTo>
                <a:lnTo>
                  <a:pt x="11287" y="876"/>
                </a:lnTo>
                <a:lnTo>
                  <a:pt x="11295" y="890"/>
                </a:lnTo>
                <a:lnTo>
                  <a:pt x="11305" y="903"/>
                </a:lnTo>
                <a:lnTo>
                  <a:pt x="11315" y="913"/>
                </a:lnTo>
                <a:lnTo>
                  <a:pt x="11326" y="922"/>
                </a:lnTo>
                <a:lnTo>
                  <a:pt x="11337" y="930"/>
                </a:lnTo>
                <a:lnTo>
                  <a:pt x="11349" y="937"/>
                </a:lnTo>
                <a:lnTo>
                  <a:pt x="11363" y="942"/>
                </a:lnTo>
                <a:lnTo>
                  <a:pt x="11376" y="945"/>
                </a:lnTo>
                <a:lnTo>
                  <a:pt x="11390" y="947"/>
                </a:lnTo>
                <a:lnTo>
                  <a:pt x="11405" y="948"/>
                </a:lnTo>
                <a:lnTo>
                  <a:pt x="11419" y="947"/>
                </a:lnTo>
                <a:lnTo>
                  <a:pt x="11433" y="945"/>
                </a:lnTo>
                <a:lnTo>
                  <a:pt x="11446" y="942"/>
                </a:lnTo>
                <a:lnTo>
                  <a:pt x="11459" y="937"/>
                </a:lnTo>
                <a:lnTo>
                  <a:pt x="11471" y="930"/>
                </a:lnTo>
                <a:lnTo>
                  <a:pt x="11483" y="923"/>
                </a:lnTo>
                <a:lnTo>
                  <a:pt x="11493" y="913"/>
                </a:lnTo>
                <a:lnTo>
                  <a:pt x="11504" y="903"/>
                </a:lnTo>
                <a:lnTo>
                  <a:pt x="11513" y="891"/>
                </a:lnTo>
                <a:lnTo>
                  <a:pt x="11521" y="877"/>
                </a:lnTo>
                <a:lnTo>
                  <a:pt x="11528" y="862"/>
                </a:lnTo>
                <a:lnTo>
                  <a:pt x="11534" y="845"/>
                </a:lnTo>
                <a:lnTo>
                  <a:pt x="11538" y="826"/>
                </a:lnTo>
                <a:lnTo>
                  <a:pt x="11541" y="806"/>
                </a:lnTo>
                <a:lnTo>
                  <a:pt x="11543" y="784"/>
                </a:lnTo>
                <a:lnTo>
                  <a:pt x="11544" y="761"/>
                </a:lnTo>
                <a:lnTo>
                  <a:pt x="11543" y="738"/>
                </a:lnTo>
                <a:lnTo>
                  <a:pt x="11541" y="717"/>
                </a:lnTo>
                <a:lnTo>
                  <a:pt x="11538" y="698"/>
                </a:lnTo>
                <a:lnTo>
                  <a:pt x="11533" y="679"/>
                </a:lnTo>
                <a:lnTo>
                  <a:pt x="11528" y="662"/>
                </a:lnTo>
                <a:lnTo>
                  <a:pt x="11520" y="647"/>
                </a:lnTo>
                <a:lnTo>
                  <a:pt x="11512" y="633"/>
                </a:lnTo>
                <a:lnTo>
                  <a:pt x="11502" y="620"/>
                </a:lnTo>
                <a:lnTo>
                  <a:pt x="11492" y="609"/>
                </a:lnTo>
                <a:lnTo>
                  <a:pt x="11481" y="600"/>
                </a:lnTo>
                <a:lnTo>
                  <a:pt x="11469" y="592"/>
                </a:lnTo>
                <a:lnTo>
                  <a:pt x="11457" y="585"/>
                </a:lnTo>
                <a:lnTo>
                  <a:pt x="11444" y="580"/>
                </a:lnTo>
                <a:lnTo>
                  <a:pt x="11431" y="576"/>
                </a:lnTo>
                <a:lnTo>
                  <a:pt x="11418" y="574"/>
                </a:lnTo>
                <a:lnTo>
                  <a:pt x="11403" y="574"/>
                </a:lnTo>
                <a:lnTo>
                  <a:pt x="11389" y="574"/>
                </a:lnTo>
                <a:lnTo>
                  <a:pt x="11376" y="576"/>
                </a:lnTo>
                <a:lnTo>
                  <a:pt x="11363" y="580"/>
                </a:lnTo>
                <a:lnTo>
                  <a:pt x="11350" y="585"/>
                </a:lnTo>
                <a:lnTo>
                  <a:pt x="11338" y="592"/>
                </a:lnTo>
                <a:lnTo>
                  <a:pt x="11326" y="600"/>
                </a:lnTo>
                <a:lnTo>
                  <a:pt x="11316" y="609"/>
                </a:lnTo>
                <a:lnTo>
                  <a:pt x="11305" y="620"/>
                </a:lnTo>
                <a:lnTo>
                  <a:pt x="11296" y="632"/>
                </a:lnTo>
                <a:lnTo>
                  <a:pt x="11288" y="646"/>
                </a:lnTo>
                <a:lnTo>
                  <a:pt x="11281" y="661"/>
                </a:lnTo>
                <a:lnTo>
                  <a:pt x="11275" y="677"/>
                </a:lnTo>
                <a:lnTo>
                  <a:pt x="11271" y="696"/>
                </a:lnTo>
                <a:lnTo>
                  <a:pt x="11268" y="715"/>
                </a:lnTo>
                <a:lnTo>
                  <a:pt x="11266" y="736"/>
                </a:lnTo>
                <a:lnTo>
                  <a:pt x="11265" y="758"/>
                </a:lnTo>
                <a:close/>
                <a:moveTo>
                  <a:pt x="11724" y="419"/>
                </a:moveTo>
                <a:lnTo>
                  <a:pt x="11724" y="322"/>
                </a:lnTo>
                <a:lnTo>
                  <a:pt x="11811" y="322"/>
                </a:lnTo>
                <a:lnTo>
                  <a:pt x="11811" y="419"/>
                </a:lnTo>
                <a:lnTo>
                  <a:pt x="11724" y="419"/>
                </a:lnTo>
                <a:close/>
                <a:moveTo>
                  <a:pt x="11724" y="1019"/>
                </a:moveTo>
                <a:lnTo>
                  <a:pt x="11724" y="513"/>
                </a:lnTo>
                <a:lnTo>
                  <a:pt x="11811" y="513"/>
                </a:lnTo>
                <a:lnTo>
                  <a:pt x="11811" y="1019"/>
                </a:lnTo>
                <a:lnTo>
                  <a:pt x="11724" y="1019"/>
                </a:lnTo>
                <a:close/>
                <a:moveTo>
                  <a:pt x="12244" y="834"/>
                </a:moveTo>
                <a:lnTo>
                  <a:pt x="12327" y="846"/>
                </a:lnTo>
                <a:lnTo>
                  <a:pt x="12323" y="867"/>
                </a:lnTo>
                <a:lnTo>
                  <a:pt x="12318" y="887"/>
                </a:lnTo>
                <a:lnTo>
                  <a:pt x="12311" y="905"/>
                </a:lnTo>
                <a:lnTo>
                  <a:pt x="12303" y="923"/>
                </a:lnTo>
                <a:lnTo>
                  <a:pt x="12293" y="939"/>
                </a:lnTo>
                <a:lnTo>
                  <a:pt x="12283" y="954"/>
                </a:lnTo>
                <a:lnTo>
                  <a:pt x="12270" y="968"/>
                </a:lnTo>
                <a:lnTo>
                  <a:pt x="12257" y="981"/>
                </a:lnTo>
                <a:lnTo>
                  <a:pt x="12242" y="992"/>
                </a:lnTo>
                <a:lnTo>
                  <a:pt x="12227" y="1002"/>
                </a:lnTo>
                <a:lnTo>
                  <a:pt x="12211" y="1011"/>
                </a:lnTo>
                <a:lnTo>
                  <a:pt x="12194" y="1018"/>
                </a:lnTo>
                <a:lnTo>
                  <a:pt x="12176" y="1023"/>
                </a:lnTo>
                <a:lnTo>
                  <a:pt x="12156" y="1027"/>
                </a:lnTo>
                <a:lnTo>
                  <a:pt x="12137" y="1029"/>
                </a:lnTo>
                <a:lnTo>
                  <a:pt x="12117" y="1030"/>
                </a:lnTo>
                <a:lnTo>
                  <a:pt x="12104" y="1030"/>
                </a:lnTo>
                <a:lnTo>
                  <a:pt x="12091" y="1029"/>
                </a:lnTo>
                <a:lnTo>
                  <a:pt x="12079" y="1027"/>
                </a:lnTo>
                <a:lnTo>
                  <a:pt x="12067" y="1026"/>
                </a:lnTo>
                <a:lnTo>
                  <a:pt x="12056" y="1023"/>
                </a:lnTo>
                <a:lnTo>
                  <a:pt x="12045" y="1020"/>
                </a:lnTo>
                <a:lnTo>
                  <a:pt x="12034" y="1017"/>
                </a:lnTo>
                <a:lnTo>
                  <a:pt x="12023" y="1013"/>
                </a:lnTo>
                <a:lnTo>
                  <a:pt x="12013" y="1008"/>
                </a:lnTo>
                <a:lnTo>
                  <a:pt x="12003" y="1003"/>
                </a:lnTo>
                <a:lnTo>
                  <a:pt x="11994" y="998"/>
                </a:lnTo>
                <a:lnTo>
                  <a:pt x="11984" y="992"/>
                </a:lnTo>
                <a:lnTo>
                  <a:pt x="11975" y="985"/>
                </a:lnTo>
                <a:lnTo>
                  <a:pt x="11967" y="978"/>
                </a:lnTo>
                <a:lnTo>
                  <a:pt x="11957" y="970"/>
                </a:lnTo>
                <a:lnTo>
                  <a:pt x="11949" y="962"/>
                </a:lnTo>
                <a:lnTo>
                  <a:pt x="11942" y="953"/>
                </a:lnTo>
                <a:lnTo>
                  <a:pt x="11935" y="944"/>
                </a:lnTo>
                <a:lnTo>
                  <a:pt x="11928" y="935"/>
                </a:lnTo>
                <a:lnTo>
                  <a:pt x="11922" y="925"/>
                </a:lnTo>
                <a:lnTo>
                  <a:pt x="11916" y="914"/>
                </a:lnTo>
                <a:lnTo>
                  <a:pt x="11911" y="903"/>
                </a:lnTo>
                <a:lnTo>
                  <a:pt x="11906" y="892"/>
                </a:lnTo>
                <a:lnTo>
                  <a:pt x="11902" y="880"/>
                </a:lnTo>
                <a:lnTo>
                  <a:pt x="11899" y="868"/>
                </a:lnTo>
                <a:lnTo>
                  <a:pt x="11895" y="855"/>
                </a:lnTo>
                <a:lnTo>
                  <a:pt x="11893" y="842"/>
                </a:lnTo>
                <a:lnTo>
                  <a:pt x="11890" y="828"/>
                </a:lnTo>
                <a:lnTo>
                  <a:pt x="11889" y="814"/>
                </a:lnTo>
                <a:lnTo>
                  <a:pt x="11887" y="799"/>
                </a:lnTo>
                <a:lnTo>
                  <a:pt x="11887" y="784"/>
                </a:lnTo>
                <a:lnTo>
                  <a:pt x="11887" y="769"/>
                </a:lnTo>
                <a:lnTo>
                  <a:pt x="11887" y="748"/>
                </a:lnTo>
                <a:lnTo>
                  <a:pt x="11888" y="729"/>
                </a:lnTo>
                <a:lnTo>
                  <a:pt x="11890" y="710"/>
                </a:lnTo>
                <a:lnTo>
                  <a:pt x="11893" y="692"/>
                </a:lnTo>
                <a:lnTo>
                  <a:pt x="11897" y="674"/>
                </a:lnTo>
                <a:lnTo>
                  <a:pt x="11902" y="657"/>
                </a:lnTo>
                <a:lnTo>
                  <a:pt x="11907" y="640"/>
                </a:lnTo>
                <a:lnTo>
                  <a:pt x="11914" y="625"/>
                </a:lnTo>
                <a:lnTo>
                  <a:pt x="11921" y="610"/>
                </a:lnTo>
                <a:lnTo>
                  <a:pt x="11929" y="596"/>
                </a:lnTo>
                <a:lnTo>
                  <a:pt x="11938" y="583"/>
                </a:lnTo>
                <a:lnTo>
                  <a:pt x="11948" y="571"/>
                </a:lnTo>
                <a:lnTo>
                  <a:pt x="11958" y="560"/>
                </a:lnTo>
                <a:lnTo>
                  <a:pt x="11971" y="550"/>
                </a:lnTo>
                <a:lnTo>
                  <a:pt x="11984" y="541"/>
                </a:lnTo>
                <a:lnTo>
                  <a:pt x="11997" y="533"/>
                </a:lnTo>
                <a:lnTo>
                  <a:pt x="12011" y="526"/>
                </a:lnTo>
                <a:lnTo>
                  <a:pt x="12025" y="520"/>
                </a:lnTo>
                <a:lnTo>
                  <a:pt x="12040" y="514"/>
                </a:lnTo>
                <a:lnTo>
                  <a:pt x="12055" y="510"/>
                </a:lnTo>
                <a:lnTo>
                  <a:pt x="12070" y="507"/>
                </a:lnTo>
                <a:lnTo>
                  <a:pt x="12085" y="504"/>
                </a:lnTo>
                <a:lnTo>
                  <a:pt x="12101" y="503"/>
                </a:lnTo>
                <a:lnTo>
                  <a:pt x="12117" y="503"/>
                </a:lnTo>
                <a:lnTo>
                  <a:pt x="12137" y="503"/>
                </a:lnTo>
                <a:lnTo>
                  <a:pt x="12156" y="505"/>
                </a:lnTo>
                <a:lnTo>
                  <a:pt x="12176" y="508"/>
                </a:lnTo>
                <a:lnTo>
                  <a:pt x="12193" y="513"/>
                </a:lnTo>
                <a:lnTo>
                  <a:pt x="12209" y="519"/>
                </a:lnTo>
                <a:lnTo>
                  <a:pt x="12225" y="526"/>
                </a:lnTo>
                <a:lnTo>
                  <a:pt x="12239" y="534"/>
                </a:lnTo>
                <a:lnTo>
                  <a:pt x="12253" y="544"/>
                </a:lnTo>
                <a:lnTo>
                  <a:pt x="12265" y="555"/>
                </a:lnTo>
                <a:lnTo>
                  <a:pt x="12276" y="567"/>
                </a:lnTo>
                <a:lnTo>
                  <a:pt x="12286" y="580"/>
                </a:lnTo>
                <a:lnTo>
                  <a:pt x="12295" y="594"/>
                </a:lnTo>
                <a:lnTo>
                  <a:pt x="12303" y="610"/>
                </a:lnTo>
                <a:lnTo>
                  <a:pt x="12310" y="626"/>
                </a:lnTo>
                <a:lnTo>
                  <a:pt x="12315" y="644"/>
                </a:lnTo>
                <a:lnTo>
                  <a:pt x="12320" y="662"/>
                </a:lnTo>
                <a:lnTo>
                  <a:pt x="12237" y="675"/>
                </a:lnTo>
                <a:lnTo>
                  <a:pt x="12234" y="662"/>
                </a:lnTo>
                <a:lnTo>
                  <a:pt x="12230" y="651"/>
                </a:lnTo>
                <a:lnTo>
                  <a:pt x="12225" y="640"/>
                </a:lnTo>
                <a:lnTo>
                  <a:pt x="12220" y="630"/>
                </a:lnTo>
                <a:lnTo>
                  <a:pt x="12215" y="621"/>
                </a:lnTo>
                <a:lnTo>
                  <a:pt x="12209" y="613"/>
                </a:lnTo>
                <a:lnTo>
                  <a:pt x="12202" y="605"/>
                </a:lnTo>
                <a:lnTo>
                  <a:pt x="12195" y="598"/>
                </a:lnTo>
                <a:lnTo>
                  <a:pt x="12187" y="592"/>
                </a:lnTo>
                <a:lnTo>
                  <a:pt x="12179" y="587"/>
                </a:lnTo>
                <a:lnTo>
                  <a:pt x="12170" y="583"/>
                </a:lnTo>
                <a:lnTo>
                  <a:pt x="12161" y="579"/>
                </a:lnTo>
                <a:lnTo>
                  <a:pt x="12151" y="576"/>
                </a:lnTo>
                <a:lnTo>
                  <a:pt x="12141" y="574"/>
                </a:lnTo>
                <a:lnTo>
                  <a:pt x="12131" y="573"/>
                </a:lnTo>
                <a:lnTo>
                  <a:pt x="12121" y="573"/>
                </a:lnTo>
                <a:lnTo>
                  <a:pt x="12105" y="573"/>
                </a:lnTo>
                <a:lnTo>
                  <a:pt x="12090" y="575"/>
                </a:lnTo>
                <a:lnTo>
                  <a:pt x="12076" y="579"/>
                </a:lnTo>
                <a:lnTo>
                  <a:pt x="12062" y="584"/>
                </a:lnTo>
                <a:lnTo>
                  <a:pt x="12049" y="591"/>
                </a:lnTo>
                <a:lnTo>
                  <a:pt x="12037" y="599"/>
                </a:lnTo>
                <a:lnTo>
                  <a:pt x="12026" y="608"/>
                </a:lnTo>
                <a:lnTo>
                  <a:pt x="12015" y="619"/>
                </a:lnTo>
                <a:lnTo>
                  <a:pt x="12006" y="631"/>
                </a:lnTo>
                <a:lnTo>
                  <a:pt x="11998" y="645"/>
                </a:lnTo>
                <a:lnTo>
                  <a:pt x="11991" y="661"/>
                </a:lnTo>
                <a:lnTo>
                  <a:pt x="11985" y="679"/>
                </a:lnTo>
                <a:lnTo>
                  <a:pt x="11981" y="699"/>
                </a:lnTo>
                <a:lnTo>
                  <a:pt x="11978" y="719"/>
                </a:lnTo>
                <a:lnTo>
                  <a:pt x="11976" y="742"/>
                </a:lnTo>
                <a:lnTo>
                  <a:pt x="11975" y="766"/>
                </a:lnTo>
                <a:lnTo>
                  <a:pt x="11976" y="791"/>
                </a:lnTo>
                <a:lnTo>
                  <a:pt x="11978" y="813"/>
                </a:lnTo>
                <a:lnTo>
                  <a:pt x="11981" y="835"/>
                </a:lnTo>
                <a:lnTo>
                  <a:pt x="11985" y="854"/>
                </a:lnTo>
                <a:lnTo>
                  <a:pt x="11990" y="871"/>
                </a:lnTo>
                <a:lnTo>
                  <a:pt x="11997" y="887"/>
                </a:lnTo>
                <a:lnTo>
                  <a:pt x="12005" y="901"/>
                </a:lnTo>
                <a:lnTo>
                  <a:pt x="12014" y="914"/>
                </a:lnTo>
                <a:lnTo>
                  <a:pt x="12024" y="924"/>
                </a:lnTo>
                <a:lnTo>
                  <a:pt x="12035" y="934"/>
                </a:lnTo>
                <a:lnTo>
                  <a:pt x="12047" y="942"/>
                </a:lnTo>
                <a:lnTo>
                  <a:pt x="12059" y="948"/>
                </a:lnTo>
                <a:lnTo>
                  <a:pt x="12072" y="953"/>
                </a:lnTo>
                <a:lnTo>
                  <a:pt x="12086" y="957"/>
                </a:lnTo>
                <a:lnTo>
                  <a:pt x="12100" y="959"/>
                </a:lnTo>
                <a:lnTo>
                  <a:pt x="12116" y="960"/>
                </a:lnTo>
                <a:lnTo>
                  <a:pt x="12128" y="959"/>
                </a:lnTo>
                <a:lnTo>
                  <a:pt x="12140" y="958"/>
                </a:lnTo>
                <a:lnTo>
                  <a:pt x="12151" y="955"/>
                </a:lnTo>
                <a:lnTo>
                  <a:pt x="12163" y="952"/>
                </a:lnTo>
                <a:lnTo>
                  <a:pt x="12173" y="948"/>
                </a:lnTo>
                <a:lnTo>
                  <a:pt x="12183" y="942"/>
                </a:lnTo>
                <a:lnTo>
                  <a:pt x="12192" y="936"/>
                </a:lnTo>
                <a:lnTo>
                  <a:pt x="12201" y="929"/>
                </a:lnTo>
                <a:lnTo>
                  <a:pt x="12209" y="921"/>
                </a:lnTo>
                <a:lnTo>
                  <a:pt x="12216" y="912"/>
                </a:lnTo>
                <a:lnTo>
                  <a:pt x="12223" y="901"/>
                </a:lnTo>
                <a:lnTo>
                  <a:pt x="12228" y="890"/>
                </a:lnTo>
                <a:lnTo>
                  <a:pt x="12233" y="878"/>
                </a:lnTo>
                <a:lnTo>
                  <a:pt x="12238" y="864"/>
                </a:lnTo>
                <a:lnTo>
                  <a:pt x="12241" y="850"/>
                </a:lnTo>
                <a:lnTo>
                  <a:pt x="12244" y="834"/>
                </a:lnTo>
                <a:close/>
                <a:moveTo>
                  <a:pt x="12372" y="1019"/>
                </a:moveTo>
                <a:lnTo>
                  <a:pt x="12372" y="322"/>
                </a:lnTo>
                <a:lnTo>
                  <a:pt x="12457" y="322"/>
                </a:lnTo>
                <a:lnTo>
                  <a:pt x="12457" y="719"/>
                </a:lnTo>
                <a:lnTo>
                  <a:pt x="12661" y="513"/>
                </a:lnTo>
                <a:lnTo>
                  <a:pt x="12772" y="513"/>
                </a:lnTo>
                <a:lnTo>
                  <a:pt x="12579" y="702"/>
                </a:lnTo>
                <a:lnTo>
                  <a:pt x="12792" y="1019"/>
                </a:lnTo>
                <a:lnTo>
                  <a:pt x="12686" y="1019"/>
                </a:lnTo>
                <a:lnTo>
                  <a:pt x="12517" y="761"/>
                </a:lnTo>
                <a:lnTo>
                  <a:pt x="12457" y="819"/>
                </a:lnTo>
                <a:lnTo>
                  <a:pt x="12457" y="1019"/>
                </a:lnTo>
                <a:lnTo>
                  <a:pt x="12372" y="1019"/>
                </a:lnTo>
                <a:close/>
                <a:moveTo>
                  <a:pt x="12826" y="1214"/>
                </a:moveTo>
                <a:lnTo>
                  <a:pt x="12817" y="1134"/>
                </a:lnTo>
                <a:lnTo>
                  <a:pt x="12830" y="1137"/>
                </a:lnTo>
                <a:lnTo>
                  <a:pt x="12843" y="1140"/>
                </a:lnTo>
                <a:lnTo>
                  <a:pt x="12855" y="1141"/>
                </a:lnTo>
                <a:lnTo>
                  <a:pt x="12866" y="1142"/>
                </a:lnTo>
                <a:lnTo>
                  <a:pt x="12879" y="1141"/>
                </a:lnTo>
                <a:lnTo>
                  <a:pt x="12891" y="1139"/>
                </a:lnTo>
                <a:lnTo>
                  <a:pt x="12902" y="1136"/>
                </a:lnTo>
                <a:lnTo>
                  <a:pt x="12911" y="1132"/>
                </a:lnTo>
                <a:lnTo>
                  <a:pt x="12920" y="1127"/>
                </a:lnTo>
                <a:lnTo>
                  <a:pt x="12927" y="1121"/>
                </a:lnTo>
                <a:lnTo>
                  <a:pt x="12934" y="1114"/>
                </a:lnTo>
                <a:lnTo>
                  <a:pt x="12940" y="1105"/>
                </a:lnTo>
                <a:lnTo>
                  <a:pt x="12944" y="1097"/>
                </a:lnTo>
                <a:lnTo>
                  <a:pt x="12950" y="1083"/>
                </a:lnTo>
                <a:lnTo>
                  <a:pt x="12957" y="1065"/>
                </a:lnTo>
                <a:lnTo>
                  <a:pt x="12967" y="1042"/>
                </a:lnTo>
                <a:lnTo>
                  <a:pt x="12970" y="1033"/>
                </a:lnTo>
                <a:lnTo>
                  <a:pt x="12974" y="1021"/>
                </a:lnTo>
                <a:lnTo>
                  <a:pt x="12782" y="513"/>
                </a:lnTo>
                <a:lnTo>
                  <a:pt x="12873" y="513"/>
                </a:lnTo>
                <a:lnTo>
                  <a:pt x="12979" y="806"/>
                </a:lnTo>
                <a:lnTo>
                  <a:pt x="12990" y="834"/>
                </a:lnTo>
                <a:lnTo>
                  <a:pt x="12999" y="862"/>
                </a:lnTo>
                <a:lnTo>
                  <a:pt x="13008" y="892"/>
                </a:lnTo>
                <a:lnTo>
                  <a:pt x="13016" y="922"/>
                </a:lnTo>
                <a:lnTo>
                  <a:pt x="13024" y="894"/>
                </a:lnTo>
                <a:lnTo>
                  <a:pt x="13032" y="865"/>
                </a:lnTo>
                <a:lnTo>
                  <a:pt x="13042" y="837"/>
                </a:lnTo>
                <a:lnTo>
                  <a:pt x="13051" y="809"/>
                </a:lnTo>
                <a:lnTo>
                  <a:pt x="13159" y="513"/>
                </a:lnTo>
                <a:lnTo>
                  <a:pt x="13246" y="513"/>
                </a:lnTo>
                <a:lnTo>
                  <a:pt x="13054" y="1028"/>
                </a:lnTo>
                <a:lnTo>
                  <a:pt x="13039" y="1066"/>
                </a:lnTo>
                <a:lnTo>
                  <a:pt x="13026" y="1098"/>
                </a:lnTo>
                <a:lnTo>
                  <a:pt x="13015" y="1123"/>
                </a:lnTo>
                <a:lnTo>
                  <a:pt x="13006" y="1142"/>
                </a:lnTo>
                <a:lnTo>
                  <a:pt x="13000" y="1153"/>
                </a:lnTo>
                <a:lnTo>
                  <a:pt x="12994" y="1163"/>
                </a:lnTo>
                <a:lnTo>
                  <a:pt x="12987" y="1171"/>
                </a:lnTo>
                <a:lnTo>
                  <a:pt x="12981" y="1179"/>
                </a:lnTo>
                <a:lnTo>
                  <a:pt x="12974" y="1187"/>
                </a:lnTo>
                <a:lnTo>
                  <a:pt x="12968" y="1193"/>
                </a:lnTo>
                <a:lnTo>
                  <a:pt x="12959" y="1199"/>
                </a:lnTo>
                <a:lnTo>
                  <a:pt x="12952" y="1205"/>
                </a:lnTo>
                <a:lnTo>
                  <a:pt x="12945" y="1209"/>
                </a:lnTo>
                <a:lnTo>
                  <a:pt x="12937" y="1213"/>
                </a:lnTo>
                <a:lnTo>
                  <a:pt x="12928" y="1217"/>
                </a:lnTo>
                <a:lnTo>
                  <a:pt x="12920" y="1219"/>
                </a:lnTo>
                <a:lnTo>
                  <a:pt x="12911" y="1222"/>
                </a:lnTo>
                <a:lnTo>
                  <a:pt x="12901" y="1223"/>
                </a:lnTo>
                <a:lnTo>
                  <a:pt x="12892" y="1224"/>
                </a:lnTo>
                <a:lnTo>
                  <a:pt x="12882" y="1224"/>
                </a:lnTo>
                <a:lnTo>
                  <a:pt x="12869" y="1224"/>
                </a:lnTo>
                <a:lnTo>
                  <a:pt x="12855" y="1222"/>
                </a:lnTo>
                <a:lnTo>
                  <a:pt x="12841" y="1219"/>
                </a:lnTo>
                <a:lnTo>
                  <a:pt x="12826" y="1214"/>
                </a:lnTo>
                <a:close/>
                <a:moveTo>
                  <a:pt x="12961" y="451"/>
                </a:moveTo>
                <a:lnTo>
                  <a:pt x="13024" y="318"/>
                </a:lnTo>
                <a:lnTo>
                  <a:pt x="13137" y="318"/>
                </a:lnTo>
                <a:lnTo>
                  <a:pt x="13033" y="451"/>
                </a:lnTo>
                <a:lnTo>
                  <a:pt x="12961" y="451"/>
                </a:lnTo>
                <a:close/>
                <a:moveTo>
                  <a:pt x="13536" y="419"/>
                </a:moveTo>
                <a:lnTo>
                  <a:pt x="13536" y="322"/>
                </a:lnTo>
                <a:lnTo>
                  <a:pt x="13623" y="322"/>
                </a:lnTo>
                <a:lnTo>
                  <a:pt x="13623" y="419"/>
                </a:lnTo>
                <a:lnTo>
                  <a:pt x="13536" y="419"/>
                </a:lnTo>
                <a:close/>
                <a:moveTo>
                  <a:pt x="13536" y="1019"/>
                </a:moveTo>
                <a:lnTo>
                  <a:pt x="13536" y="513"/>
                </a:lnTo>
                <a:lnTo>
                  <a:pt x="13623" y="513"/>
                </a:lnTo>
                <a:lnTo>
                  <a:pt x="13623" y="1019"/>
                </a:lnTo>
                <a:lnTo>
                  <a:pt x="13536" y="1019"/>
                </a:lnTo>
                <a:close/>
                <a:moveTo>
                  <a:pt x="13723" y="1019"/>
                </a:moveTo>
                <a:lnTo>
                  <a:pt x="13723" y="513"/>
                </a:lnTo>
                <a:lnTo>
                  <a:pt x="13801" y="513"/>
                </a:lnTo>
                <a:lnTo>
                  <a:pt x="13801" y="585"/>
                </a:lnTo>
                <a:lnTo>
                  <a:pt x="13808" y="575"/>
                </a:lnTo>
                <a:lnTo>
                  <a:pt x="13816" y="566"/>
                </a:lnTo>
                <a:lnTo>
                  <a:pt x="13824" y="557"/>
                </a:lnTo>
                <a:lnTo>
                  <a:pt x="13832" y="549"/>
                </a:lnTo>
                <a:lnTo>
                  <a:pt x="13841" y="541"/>
                </a:lnTo>
                <a:lnTo>
                  <a:pt x="13850" y="535"/>
                </a:lnTo>
                <a:lnTo>
                  <a:pt x="13859" y="529"/>
                </a:lnTo>
                <a:lnTo>
                  <a:pt x="13869" y="523"/>
                </a:lnTo>
                <a:lnTo>
                  <a:pt x="13879" y="518"/>
                </a:lnTo>
                <a:lnTo>
                  <a:pt x="13890" y="514"/>
                </a:lnTo>
                <a:lnTo>
                  <a:pt x="13901" y="511"/>
                </a:lnTo>
                <a:lnTo>
                  <a:pt x="13912" y="508"/>
                </a:lnTo>
                <a:lnTo>
                  <a:pt x="13924" y="505"/>
                </a:lnTo>
                <a:lnTo>
                  <a:pt x="13936" y="504"/>
                </a:lnTo>
                <a:lnTo>
                  <a:pt x="13949" y="503"/>
                </a:lnTo>
                <a:lnTo>
                  <a:pt x="13962" y="503"/>
                </a:lnTo>
                <a:lnTo>
                  <a:pt x="13974" y="503"/>
                </a:lnTo>
                <a:lnTo>
                  <a:pt x="13985" y="504"/>
                </a:lnTo>
                <a:lnTo>
                  <a:pt x="13996" y="505"/>
                </a:lnTo>
                <a:lnTo>
                  <a:pt x="14006" y="507"/>
                </a:lnTo>
                <a:lnTo>
                  <a:pt x="14017" y="509"/>
                </a:lnTo>
                <a:lnTo>
                  <a:pt x="14027" y="512"/>
                </a:lnTo>
                <a:lnTo>
                  <a:pt x="14037" y="515"/>
                </a:lnTo>
                <a:lnTo>
                  <a:pt x="14046" y="519"/>
                </a:lnTo>
                <a:lnTo>
                  <a:pt x="14056" y="523"/>
                </a:lnTo>
                <a:lnTo>
                  <a:pt x="14064" y="528"/>
                </a:lnTo>
                <a:lnTo>
                  <a:pt x="14072" y="533"/>
                </a:lnTo>
                <a:lnTo>
                  <a:pt x="14080" y="538"/>
                </a:lnTo>
                <a:lnTo>
                  <a:pt x="14087" y="543"/>
                </a:lnTo>
                <a:lnTo>
                  <a:pt x="14093" y="549"/>
                </a:lnTo>
                <a:lnTo>
                  <a:pt x="14099" y="555"/>
                </a:lnTo>
                <a:lnTo>
                  <a:pt x="14104" y="562"/>
                </a:lnTo>
                <a:lnTo>
                  <a:pt x="14113" y="576"/>
                </a:lnTo>
                <a:lnTo>
                  <a:pt x="14120" y="591"/>
                </a:lnTo>
                <a:lnTo>
                  <a:pt x="14126" y="607"/>
                </a:lnTo>
                <a:lnTo>
                  <a:pt x="14130" y="625"/>
                </a:lnTo>
                <a:lnTo>
                  <a:pt x="14132" y="639"/>
                </a:lnTo>
                <a:lnTo>
                  <a:pt x="14134" y="658"/>
                </a:lnTo>
                <a:lnTo>
                  <a:pt x="14135" y="681"/>
                </a:lnTo>
                <a:lnTo>
                  <a:pt x="14135" y="709"/>
                </a:lnTo>
                <a:lnTo>
                  <a:pt x="14135" y="1019"/>
                </a:lnTo>
                <a:lnTo>
                  <a:pt x="14049" y="1019"/>
                </a:lnTo>
                <a:lnTo>
                  <a:pt x="14049" y="712"/>
                </a:lnTo>
                <a:lnTo>
                  <a:pt x="14049" y="688"/>
                </a:lnTo>
                <a:lnTo>
                  <a:pt x="14047" y="666"/>
                </a:lnTo>
                <a:lnTo>
                  <a:pt x="14044" y="648"/>
                </a:lnTo>
                <a:lnTo>
                  <a:pt x="14040" y="633"/>
                </a:lnTo>
                <a:lnTo>
                  <a:pt x="14037" y="627"/>
                </a:lnTo>
                <a:lnTo>
                  <a:pt x="14034" y="621"/>
                </a:lnTo>
                <a:lnTo>
                  <a:pt x="14030" y="615"/>
                </a:lnTo>
                <a:lnTo>
                  <a:pt x="14026" y="610"/>
                </a:lnTo>
                <a:lnTo>
                  <a:pt x="14021" y="605"/>
                </a:lnTo>
                <a:lnTo>
                  <a:pt x="14016" y="600"/>
                </a:lnTo>
                <a:lnTo>
                  <a:pt x="14010" y="596"/>
                </a:lnTo>
                <a:lnTo>
                  <a:pt x="14004" y="592"/>
                </a:lnTo>
                <a:lnTo>
                  <a:pt x="13998" y="588"/>
                </a:lnTo>
                <a:lnTo>
                  <a:pt x="13991" y="585"/>
                </a:lnTo>
                <a:lnTo>
                  <a:pt x="13984" y="582"/>
                </a:lnTo>
                <a:lnTo>
                  <a:pt x="13977" y="580"/>
                </a:lnTo>
                <a:lnTo>
                  <a:pt x="13968" y="579"/>
                </a:lnTo>
                <a:lnTo>
                  <a:pt x="13960" y="577"/>
                </a:lnTo>
                <a:lnTo>
                  <a:pt x="13952" y="577"/>
                </a:lnTo>
                <a:lnTo>
                  <a:pt x="13944" y="576"/>
                </a:lnTo>
                <a:lnTo>
                  <a:pt x="13930" y="577"/>
                </a:lnTo>
                <a:lnTo>
                  <a:pt x="13917" y="579"/>
                </a:lnTo>
                <a:lnTo>
                  <a:pt x="13905" y="581"/>
                </a:lnTo>
                <a:lnTo>
                  <a:pt x="13893" y="585"/>
                </a:lnTo>
                <a:lnTo>
                  <a:pt x="13881" y="590"/>
                </a:lnTo>
                <a:lnTo>
                  <a:pt x="13870" y="596"/>
                </a:lnTo>
                <a:lnTo>
                  <a:pt x="13860" y="603"/>
                </a:lnTo>
                <a:lnTo>
                  <a:pt x="13850" y="611"/>
                </a:lnTo>
                <a:lnTo>
                  <a:pt x="13845" y="616"/>
                </a:lnTo>
                <a:lnTo>
                  <a:pt x="13840" y="621"/>
                </a:lnTo>
                <a:lnTo>
                  <a:pt x="13836" y="626"/>
                </a:lnTo>
                <a:lnTo>
                  <a:pt x="13832" y="632"/>
                </a:lnTo>
                <a:lnTo>
                  <a:pt x="13825" y="646"/>
                </a:lnTo>
                <a:lnTo>
                  <a:pt x="13820" y="661"/>
                </a:lnTo>
                <a:lnTo>
                  <a:pt x="13816" y="679"/>
                </a:lnTo>
                <a:lnTo>
                  <a:pt x="13813" y="699"/>
                </a:lnTo>
                <a:lnTo>
                  <a:pt x="13811" y="720"/>
                </a:lnTo>
                <a:lnTo>
                  <a:pt x="13810" y="744"/>
                </a:lnTo>
                <a:lnTo>
                  <a:pt x="13810" y="1019"/>
                </a:lnTo>
                <a:lnTo>
                  <a:pt x="13723" y="1019"/>
                </a:lnTo>
                <a:close/>
                <a:moveTo>
                  <a:pt x="14204" y="868"/>
                </a:moveTo>
                <a:lnTo>
                  <a:pt x="14288" y="855"/>
                </a:lnTo>
                <a:lnTo>
                  <a:pt x="14291" y="867"/>
                </a:lnTo>
                <a:lnTo>
                  <a:pt x="14294" y="879"/>
                </a:lnTo>
                <a:lnTo>
                  <a:pt x="14297" y="889"/>
                </a:lnTo>
                <a:lnTo>
                  <a:pt x="14302" y="900"/>
                </a:lnTo>
                <a:lnTo>
                  <a:pt x="14307" y="909"/>
                </a:lnTo>
                <a:lnTo>
                  <a:pt x="14313" y="918"/>
                </a:lnTo>
                <a:lnTo>
                  <a:pt x="14320" y="925"/>
                </a:lnTo>
                <a:lnTo>
                  <a:pt x="14328" y="933"/>
                </a:lnTo>
                <a:lnTo>
                  <a:pt x="14337" y="939"/>
                </a:lnTo>
                <a:lnTo>
                  <a:pt x="14346" y="944"/>
                </a:lnTo>
                <a:lnTo>
                  <a:pt x="14356" y="949"/>
                </a:lnTo>
                <a:lnTo>
                  <a:pt x="14367" y="953"/>
                </a:lnTo>
                <a:lnTo>
                  <a:pt x="14380" y="956"/>
                </a:lnTo>
                <a:lnTo>
                  <a:pt x="14393" y="958"/>
                </a:lnTo>
                <a:lnTo>
                  <a:pt x="14406" y="959"/>
                </a:lnTo>
                <a:lnTo>
                  <a:pt x="14420" y="960"/>
                </a:lnTo>
                <a:lnTo>
                  <a:pt x="14435" y="959"/>
                </a:lnTo>
                <a:lnTo>
                  <a:pt x="14448" y="958"/>
                </a:lnTo>
                <a:lnTo>
                  <a:pt x="14460" y="956"/>
                </a:lnTo>
                <a:lnTo>
                  <a:pt x="14472" y="954"/>
                </a:lnTo>
                <a:lnTo>
                  <a:pt x="14482" y="950"/>
                </a:lnTo>
                <a:lnTo>
                  <a:pt x="14492" y="946"/>
                </a:lnTo>
                <a:lnTo>
                  <a:pt x="14500" y="941"/>
                </a:lnTo>
                <a:lnTo>
                  <a:pt x="14508" y="936"/>
                </a:lnTo>
                <a:lnTo>
                  <a:pt x="14515" y="930"/>
                </a:lnTo>
                <a:lnTo>
                  <a:pt x="14520" y="923"/>
                </a:lnTo>
                <a:lnTo>
                  <a:pt x="14525" y="917"/>
                </a:lnTo>
                <a:lnTo>
                  <a:pt x="14529" y="910"/>
                </a:lnTo>
                <a:lnTo>
                  <a:pt x="14532" y="903"/>
                </a:lnTo>
                <a:lnTo>
                  <a:pt x="14535" y="895"/>
                </a:lnTo>
                <a:lnTo>
                  <a:pt x="14536" y="887"/>
                </a:lnTo>
                <a:lnTo>
                  <a:pt x="14537" y="879"/>
                </a:lnTo>
                <a:lnTo>
                  <a:pt x="14536" y="872"/>
                </a:lnTo>
                <a:lnTo>
                  <a:pt x="14535" y="866"/>
                </a:lnTo>
                <a:lnTo>
                  <a:pt x="14533" y="860"/>
                </a:lnTo>
                <a:lnTo>
                  <a:pt x="14530" y="854"/>
                </a:lnTo>
                <a:lnTo>
                  <a:pt x="14526" y="848"/>
                </a:lnTo>
                <a:lnTo>
                  <a:pt x="14522" y="843"/>
                </a:lnTo>
                <a:lnTo>
                  <a:pt x="14517" y="838"/>
                </a:lnTo>
                <a:lnTo>
                  <a:pt x="14511" y="834"/>
                </a:lnTo>
                <a:lnTo>
                  <a:pt x="14499" y="828"/>
                </a:lnTo>
                <a:lnTo>
                  <a:pt x="14480" y="821"/>
                </a:lnTo>
                <a:lnTo>
                  <a:pt x="14455" y="813"/>
                </a:lnTo>
                <a:lnTo>
                  <a:pt x="14423" y="805"/>
                </a:lnTo>
                <a:lnTo>
                  <a:pt x="14380" y="794"/>
                </a:lnTo>
                <a:lnTo>
                  <a:pt x="14343" y="783"/>
                </a:lnTo>
                <a:lnTo>
                  <a:pt x="14314" y="773"/>
                </a:lnTo>
                <a:lnTo>
                  <a:pt x="14292" y="764"/>
                </a:lnTo>
                <a:lnTo>
                  <a:pt x="14283" y="759"/>
                </a:lnTo>
                <a:lnTo>
                  <a:pt x="14275" y="755"/>
                </a:lnTo>
                <a:lnTo>
                  <a:pt x="14267" y="749"/>
                </a:lnTo>
                <a:lnTo>
                  <a:pt x="14260" y="743"/>
                </a:lnTo>
                <a:lnTo>
                  <a:pt x="14254" y="737"/>
                </a:lnTo>
                <a:lnTo>
                  <a:pt x="14248" y="731"/>
                </a:lnTo>
                <a:lnTo>
                  <a:pt x="14242" y="724"/>
                </a:lnTo>
                <a:lnTo>
                  <a:pt x="14237" y="716"/>
                </a:lnTo>
                <a:lnTo>
                  <a:pt x="14233" y="708"/>
                </a:lnTo>
                <a:lnTo>
                  <a:pt x="14229" y="700"/>
                </a:lnTo>
                <a:lnTo>
                  <a:pt x="14226" y="692"/>
                </a:lnTo>
                <a:lnTo>
                  <a:pt x="14223" y="683"/>
                </a:lnTo>
                <a:lnTo>
                  <a:pt x="14221" y="674"/>
                </a:lnTo>
                <a:lnTo>
                  <a:pt x="14220" y="666"/>
                </a:lnTo>
                <a:lnTo>
                  <a:pt x="14219" y="657"/>
                </a:lnTo>
                <a:lnTo>
                  <a:pt x="14218" y="648"/>
                </a:lnTo>
                <a:lnTo>
                  <a:pt x="14219" y="631"/>
                </a:lnTo>
                <a:lnTo>
                  <a:pt x="14222" y="615"/>
                </a:lnTo>
                <a:lnTo>
                  <a:pt x="14227" y="600"/>
                </a:lnTo>
                <a:lnTo>
                  <a:pt x="14234" y="585"/>
                </a:lnTo>
                <a:lnTo>
                  <a:pt x="14242" y="571"/>
                </a:lnTo>
                <a:lnTo>
                  <a:pt x="14252" y="559"/>
                </a:lnTo>
                <a:lnTo>
                  <a:pt x="14263" y="548"/>
                </a:lnTo>
                <a:lnTo>
                  <a:pt x="14276" y="538"/>
                </a:lnTo>
                <a:lnTo>
                  <a:pt x="14287" y="531"/>
                </a:lnTo>
                <a:lnTo>
                  <a:pt x="14299" y="524"/>
                </a:lnTo>
                <a:lnTo>
                  <a:pt x="14314" y="518"/>
                </a:lnTo>
                <a:lnTo>
                  <a:pt x="14330" y="513"/>
                </a:lnTo>
                <a:lnTo>
                  <a:pt x="14348" y="508"/>
                </a:lnTo>
                <a:lnTo>
                  <a:pt x="14366" y="505"/>
                </a:lnTo>
                <a:lnTo>
                  <a:pt x="14385" y="503"/>
                </a:lnTo>
                <a:lnTo>
                  <a:pt x="14405" y="503"/>
                </a:lnTo>
                <a:lnTo>
                  <a:pt x="14419" y="503"/>
                </a:lnTo>
                <a:lnTo>
                  <a:pt x="14434" y="504"/>
                </a:lnTo>
                <a:lnTo>
                  <a:pt x="14447" y="505"/>
                </a:lnTo>
                <a:lnTo>
                  <a:pt x="14461" y="507"/>
                </a:lnTo>
                <a:lnTo>
                  <a:pt x="14473" y="509"/>
                </a:lnTo>
                <a:lnTo>
                  <a:pt x="14486" y="512"/>
                </a:lnTo>
                <a:lnTo>
                  <a:pt x="14498" y="516"/>
                </a:lnTo>
                <a:lnTo>
                  <a:pt x="14509" y="520"/>
                </a:lnTo>
                <a:lnTo>
                  <a:pt x="14520" y="524"/>
                </a:lnTo>
                <a:lnTo>
                  <a:pt x="14530" y="529"/>
                </a:lnTo>
                <a:lnTo>
                  <a:pt x="14539" y="534"/>
                </a:lnTo>
                <a:lnTo>
                  <a:pt x="14548" y="540"/>
                </a:lnTo>
                <a:lnTo>
                  <a:pt x="14556" y="546"/>
                </a:lnTo>
                <a:lnTo>
                  <a:pt x="14563" y="552"/>
                </a:lnTo>
                <a:lnTo>
                  <a:pt x="14570" y="559"/>
                </a:lnTo>
                <a:lnTo>
                  <a:pt x="14576" y="566"/>
                </a:lnTo>
                <a:lnTo>
                  <a:pt x="14581" y="574"/>
                </a:lnTo>
                <a:lnTo>
                  <a:pt x="14586" y="582"/>
                </a:lnTo>
                <a:lnTo>
                  <a:pt x="14590" y="591"/>
                </a:lnTo>
                <a:lnTo>
                  <a:pt x="14594" y="600"/>
                </a:lnTo>
                <a:lnTo>
                  <a:pt x="14598" y="610"/>
                </a:lnTo>
                <a:lnTo>
                  <a:pt x="14601" y="621"/>
                </a:lnTo>
                <a:lnTo>
                  <a:pt x="14603" y="633"/>
                </a:lnTo>
                <a:lnTo>
                  <a:pt x="14606" y="645"/>
                </a:lnTo>
                <a:lnTo>
                  <a:pt x="14521" y="656"/>
                </a:lnTo>
                <a:lnTo>
                  <a:pt x="14519" y="647"/>
                </a:lnTo>
                <a:lnTo>
                  <a:pt x="14517" y="638"/>
                </a:lnTo>
                <a:lnTo>
                  <a:pt x="14514" y="629"/>
                </a:lnTo>
                <a:lnTo>
                  <a:pt x="14510" y="621"/>
                </a:lnTo>
                <a:lnTo>
                  <a:pt x="14505" y="614"/>
                </a:lnTo>
                <a:lnTo>
                  <a:pt x="14500" y="607"/>
                </a:lnTo>
                <a:lnTo>
                  <a:pt x="14495" y="600"/>
                </a:lnTo>
                <a:lnTo>
                  <a:pt x="14488" y="595"/>
                </a:lnTo>
                <a:lnTo>
                  <a:pt x="14481" y="589"/>
                </a:lnTo>
                <a:lnTo>
                  <a:pt x="14473" y="585"/>
                </a:lnTo>
                <a:lnTo>
                  <a:pt x="14464" y="581"/>
                </a:lnTo>
                <a:lnTo>
                  <a:pt x="14455" y="578"/>
                </a:lnTo>
                <a:lnTo>
                  <a:pt x="14445" y="576"/>
                </a:lnTo>
                <a:lnTo>
                  <a:pt x="14435" y="574"/>
                </a:lnTo>
                <a:lnTo>
                  <a:pt x="14423" y="573"/>
                </a:lnTo>
                <a:lnTo>
                  <a:pt x="14411" y="573"/>
                </a:lnTo>
                <a:lnTo>
                  <a:pt x="14397" y="573"/>
                </a:lnTo>
                <a:lnTo>
                  <a:pt x="14384" y="574"/>
                </a:lnTo>
                <a:lnTo>
                  <a:pt x="14372" y="575"/>
                </a:lnTo>
                <a:lnTo>
                  <a:pt x="14360" y="577"/>
                </a:lnTo>
                <a:lnTo>
                  <a:pt x="14350" y="580"/>
                </a:lnTo>
                <a:lnTo>
                  <a:pt x="14341" y="584"/>
                </a:lnTo>
                <a:lnTo>
                  <a:pt x="14333" y="587"/>
                </a:lnTo>
                <a:lnTo>
                  <a:pt x="14326" y="592"/>
                </a:lnTo>
                <a:lnTo>
                  <a:pt x="14320" y="597"/>
                </a:lnTo>
                <a:lnTo>
                  <a:pt x="14315" y="602"/>
                </a:lnTo>
                <a:lnTo>
                  <a:pt x="14311" y="608"/>
                </a:lnTo>
                <a:lnTo>
                  <a:pt x="14307" y="613"/>
                </a:lnTo>
                <a:lnTo>
                  <a:pt x="14305" y="619"/>
                </a:lnTo>
                <a:lnTo>
                  <a:pt x="14303" y="625"/>
                </a:lnTo>
                <a:lnTo>
                  <a:pt x="14301" y="631"/>
                </a:lnTo>
                <a:lnTo>
                  <a:pt x="14301" y="638"/>
                </a:lnTo>
                <a:lnTo>
                  <a:pt x="14302" y="646"/>
                </a:lnTo>
                <a:lnTo>
                  <a:pt x="14304" y="653"/>
                </a:lnTo>
                <a:lnTo>
                  <a:pt x="14307" y="661"/>
                </a:lnTo>
                <a:lnTo>
                  <a:pt x="14311" y="668"/>
                </a:lnTo>
                <a:lnTo>
                  <a:pt x="14317" y="674"/>
                </a:lnTo>
                <a:lnTo>
                  <a:pt x="14325" y="680"/>
                </a:lnTo>
                <a:lnTo>
                  <a:pt x="14334" y="685"/>
                </a:lnTo>
                <a:lnTo>
                  <a:pt x="14344" y="691"/>
                </a:lnTo>
                <a:lnTo>
                  <a:pt x="14354" y="694"/>
                </a:lnTo>
                <a:lnTo>
                  <a:pt x="14369" y="699"/>
                </a:lnTo>
                <a:lnTo>
                  <a:pt x="14392" y="705"/>
                </a:lnTo>
                <a:lnTo>
                  <a:pt x="14421" y="713"/>
                </a:lnTo>
                <a:lnTo>
                  <a:pt x="14462" y="725"/>
                </a:lnTo>
                <a:lnTo>
                  <a:pt x="14497" y="735"/>
                </a:lnTo>
                <a:lnTo>
                  <a:pt x="14526" y="744"/>
                </a:lnTo>
                <a:lnTo>
                  <a:pt x="14547" y="753"/>
                </a:lnTo>
                <a:lnTo>
                  <a:pt x="14556" y="757"/>
                </a:lnTo>
                <a:lnTo>
                  <a:pt x="14564" y="761"/>
                </a:lnTo>
                <a:lnTo>
                  <a:pt x="14573" y="766"/>
                </a:lnTo>
                <a:lnTo>
                  <a:pt x="14580" y="772"/>
                </a:lnTo>
                <a:lnTo>
                  <a:pt x="14587" y="777"/>
                </a:lnTo>
                <a:lnTo>
                  <a:pt x="14593" y="784"/>
                </a:lnTo>
                <a:lnTo>
                  <a:pt x="14599" y="790"/>
                </a:lnTo>
                <a:lnTo>
                  <a:pt x="14604" y="797"/>
                </a:lnTo>
                <a:lnTo>
                  <a:pt x="14609" y="805"/>
                </a:lnTo>
                <a:lnTo>
                  <a:pt x="14614" y="813"/>
                </a:lnTo>
                <a:lnTo>
                  <a:pt x="14617" y="822"/>
                </a:lnTo>
                <a:lnTo>
                  <a:pt x="14620" y="830"/>
                </a:lnTo>
                <a:lnTo>
                  <a:pt x="14622" y="840"/>
                </a:lnTo>
                <a:lnTo>
                  <a:pt x="14624" y="850"/>
                </a:lnTo>
                <a:lnTo>
                  <a:pt x="14625" y="860"/>
                </a:lnTo>
                <a:lnTo>
                  <a:pt x="14625" y="871"/>
                </a:lnTo>
                <a:lnTo>
                  <a:pt x="14625" y="881"/>
                </a:lnTo>
                <a:lnTo>
                  <a:pt x="14624" y="892"/>
                </a:lnTo>
                <a:lnTo>
                  <a:pt x="14622" y="902"/>
                </a:lnTo>
                <a:lnTo>
                  <a:pt x="14619" y="912"/>
                </a:lnTo>
                <a:lnTo>
                  <a:pt x="14615" y="922"/>
                </a:lnTo>
                <a:lnTo>
                  <a:pt x="14611" y="932"/>
                </a:lnTo>
                <a:lnTo>
                  <a:pt x="14606" y="941"/>
                </a:lnTo>
                <a:lnTo>
                  <a:pt x="14600" y="951"/>
                </a:lnTo>
                <a:lnTo>
                  <a:pt x="14594" y="960"/>
                </a:lnTo>
                <a:lnTo>
                  <a:pt x="14586" y="969"/>
                </a:lnTo>
                <a:lnTo>
                  <a:pt x="14578" y="977"/>
                </a:lnTo>
                <a:lnTo>
                  <a:pt x="14569" y="984"/>
                </a:lnTo>
                <a:lnTo>
                  <a:pt x="14559" y="991"/>
                </a:lnTo>
                <a:lnTo>
                  <a:pt x="14549" y="998"/>
                </a:lnTo>
                <a:lnTo>
                  <a:pt x="14539" y="1004"/>
                </a:lnTo>
                <a:lnTo>
                  <a:pt x="14527" y="1009"/>
                </a:lnTo>
                <a:lnTo>
                  <a:pt x="14515" y="1014"/>
                </a:lnTo>
                <a:lnTo>
                  <a:pt x="14503" y="1018"/>
                </a:lnTo>
                <a:lnTo>
                  <a:pt x="14490" y="1022"/>
                </a:lnTo>
                <a:lnTo>
                  <a:pt x="14477" y="1025"/>
                </a:lnTo>
                <a:lnTo>
                  <a:pt x="14463" y="1027"/>
                </a:lnTo>
                <a:lnTo>
                  <a:pt x="14449" y="1028"/>
                </a:lnTo>
                <a:lnTo>
                  <a:pt x="14435" y="1029"/>
                </a:lnTo>
                <a:lnTo>
                  <a:pt x="14421" y="1030"/>
                </a:lnTo>
                <a:lnTo>
                  <a:pt x="14397" y="1029"/>
                </a:lnTo>
                <a:lnTo>
                  <a:pt x="14374" y="1027"/>
                </a:lnTo>
                <a:lnTo>
                  <a:pt x="14352" y="1024"/>
                </a:lnTo>
                <a:lnTo>
                  <a:pt x="14333" y="1020"/>
                </a:lnTo>
                <a:lnTo>
                  <a:pt x="14315" y="1014"/>
                </a:lnTo>
                <a:lnTo>
                  <a:pt x="14298" y="1007"/>
                </a:lnTo>
                <a:lnTo>
                  <a:pt x="14283" y="999"/>
                </a:lnTo>
                <a:lnTo>
                  <a:pt x="14270" y="989"/>
                </a:lnTo>
                <a:lnTo>
                  <a:pt x="14257" y="978"/>
                </a:lnTo>
                <a:lnTo>
                  <a:pt x="14246" y="966"/>
                </a:lnTo>
                <a:lnTo>
                  <a:pt x="14236" y="953"/>
                </a:lnTo>
                <a:lnTo>
                  <a:pt x="14227" y="938"/>
                </a:lnTo>
                <a:lnTo>
                  <a:pt x="14220" y="923"/>
                </a:lnTo>
                <a:lnTo>
                  <a:pt x="14213" y="906"/>
                </a:lnTo>
                <a:lnTo>
                  <a:pt x="14208" y="888"/>
                </a:lnTo>
                <a:lnTo>
                  <a:pt x="14204" y="868"/>
                </a:lnTo>
                <a:close/>
                <a:moveTo>
                  <a:pt x="14883" y="943"/>
                </a:moveTo>
                <a:lnTo>
                  <a:pt x="14895" y="1018"/>
                </a:lnTo>
                <a:lnTo>
                  <a:pt x="14878" y="1022"/>
                </a:lnTo>
                <a:lnTo>
                  <a:pt x="14861" y="1024"/>
                </a:lnTo>
                <a:lnTo>
                  <a:pt x="14845" y="1025"/>
                </a:lnTo>
                <a:lnTo>
                  <a:pt x="14831" y="1026"/>
                </a:lnTo>
                <a:lnTo>
                  <a:pt x="14819" y="1026"/>
                </a:lnTo>
                <a:lnTo>
                  <a:pt x="14809" y="1025"/>
                </a:lnTo>
                <a:lnTo>
                  <a:pt x="14799" y="1024"/>
                </a:lnTo>
                <a:lnTo>
                  <a:pt x="14789" y="1022"/>
                </a:lnTo>
                <a:lnTo>
                  <a:pt x="14781" y="1020"/>
                </a:lnTo>
                <a:lnTo>
                  <a:pt x="14772" y="1018"/>
                </a:lnTo>
                <a:lnTo>
                  <a:pt x="14764" y="1015"/>
                </a:lnTo>
                <a:lnTo>
                  <a:pt x="14758" y="1011"/>
                </a:lnTo>
                <a:lnTo>
                  <a:pt x="14751" y="1007"/>
                </a:lnTo>
                <a:lnTo>
                  <a:pt x="14746" y="1003"/>
                </a:lnTo>
                <a:lnTo>
                  <a:pt x="14740" y="999"/>
                </a:lnTo>
                <a:lnTo>
                  <a:pt x="14736" y="994"/>
                </a:lnTo>
                <a:lnTo>
                  <a:pt x="14731" y="989"/>
                </a:lnTo>
                <a:lnTo>
                  <a:pt x="14728" y="984"/>
                </a:lnTo>
                <a:lnTo>
                  <a:pt x="14724" y="978"/>
                </a:lnTo>
                <a:lnTo>
                  <a:pt x="14722" y="972"/>
                </a:lnTo>
                <a:lnTo>
                  <a:pt x="14719" y="966"/>
                </a:lnTo>
                <a:lnTo>
                  <a:pt x="14717" y="957"/>
                </a:lnTo>
                <a:lnTo>
                  <a:pt x="14715" y="947"/>
                </a:lnTo>
                <a:lnTo>
                  <a:pt x="14714" y="935"/>
                </a:lnTo>
                <a:lnTo>
                  <a:pt x="14712" y="906"/>
                </a:lnTo>
                <a:lnTo>
                  <a:pt x="14711" y="871"/>
                </a:lnTo>
                <a:lnTo>
                  <a:pt x="14711" y="579"/>
                </a:lnTo>
                <a:lnTo>
                  <a:pt x="14648" y="579"/>
                </a:lnTo>
                <a:lnTo>
                  <a:pt x="14648" y="513"/>
                </a:lnTo>
                <a:lnTo>
                  <a:pt x="14711" y="513"/>
                </a:lnTo>
                <a:lnTo>
                  <a:pt x="14711" y="388"/>
                </a:lnTo>
                <a:lnTo>
                  <a:pt x="14798" y="337"/>
                </a:lnTo>
                <a:lnTo>
                  <a:pt x="14798" y="513"/>
                </a:lnTo>
                <a:lnTo>
                  <a:pt x="14883" y="513"/>
                </a:lnTo>
                <a:lnTo>
                  <a:pt x="14883" y="579"/>
                </a:lnTo>
                <a:lnTo>
                  <a:pt x="14798" y="579"/>
                </a:lnTo>
                <a:lnTo>
                  <a:pt x="14798" y="876"/>
                </a:lnTo>
                <a:lnTo>
                  <a:pt x="14798" y="893"/>
                </a:lnTo>
                <a:lnTo>
                  <a:pt x="14799" y="906"/>
                </a:lnTo>
                <a:lnTo>
                  <a:pt x="14800" y="916"/>
                </a:lnTo>
                <a:lnTo>
                  <a:pt x="14802" y="923"/>
                </a:lnTo>
                <a:lnTo>
                  <a:pt x="14805" y="928"/>
                </a:lnTo>
                <a:lnTo>
                  <a:pt x="14808" y="933"/>
                </a:lnTo>
                <a:lnTo>
                  <a:pt x="14812" y="937"/>
                </a:lnTo>
                <a:lnTo>
                  <a:pt x="14817" y="940"/>
                </a:lnTo>
                <a:lnTo>
                  <a:pt x="14823" y="943"/>
                </a:lnTo>
                <a:lnTo>
                  <a:pt x="14829" y="945"/>
                </a:lnTo>
                <a:lnTo>
                  <a:pt x="14837" y="946"/>
                </a:lnTo>
                <a:lnTo>
                  <a:pt x="14846" y="946"/>
                </a:lnTo>
                <a:lnTo>
                  <a:pt x="14854" y="946"/>
                </a:lnTo>
                <a:lnTo>
                  <a:pt x="14862" y="945"/>
                </a:lnTo>
                <a:lnTo>
                  <a:pt x="14872" y="944"/>
                </a:lnTo>
                <a:lnTo>
                  <a:pt x="14883" y="943"/>
                </a:lnTo>
                <a:close/>
                <a:moveTo>
                  <a:pt x="14938" y="419"/>
                </a:moveTo>
                <a:lnTo>
                  <a:pt x="14938" y="322"/>
                </a:lnTo>
                <a:lnTo>
                  <a:pt x="15025" y="322"/>
                </a:lnTo>
                <a:lnTo>
                  <a:pt x="15025" y="419"/>
                </a:lnTo>
                <a:lnTo>
                  <a:pt x="14938" y="419"/>
                </a:lnTo>
                <a:close/>
                <a:moveTo>
                  <a:pt x="14938" y="1019"/>
                </a:moveTo>
                <a:lnTo>
                  <a:pt x="14938" y="513"/>
                </a:lnTo>
                <a:lnTo>
                  <a:pt x="15025" y="513"/>
                </a:lnTo>
                <a:lnTo>
                  <a:pt x="15025" y="1019"/>
                </a:lnTo>
                <a:lnTo>
                  <a:pt x="14938" y="1019"/>
                </a:lnTo>
                <a:close/>
                <a:moveTo>
                  <a:pt x="15312" y="943"/>
                </a:moveTo>
                <a:lnTo>
                  <a:pt x="15324" y="1018"/>
                </a:lnTo>
                <a:lnTo>
                  <a:pt x="15306" y="1022"/>
                </a:lnTo>
                <a:lnTo>
                  <a:pt x="15290" y="1024"/>
                </a:lnTo>
                <a:lnTo>
                  <a:pt x="15274" y="1025"/>
                </a:lnTo>
                <a:lnTo>
                  <a:pt x="15260" y="1026"/>
                </a:lnTo>
                <a:lnTo>
                  <a:pt x="15248" y="1026"/>
                </a:lnTo>
                <a:lnTo>
                  <a:pt x="15238" y="1025"/>
                </a:lnTo>
                <a:lnTo>
                  <a:pt x="15228" y="1024"/>
                </a:lnTo>
                <a:lnTo>
                  <a:pt x="15218" y="1022"/>
                </a:lnTo>
                <a:lnTo>
                  <a:pt x="15210" y="1020"/>
                </a:lnTo>
                <a:lnTo>
                  <a:pt x="15202" y="1018"/>
                </a:lnTo>
                <a:lnTo>
                  <a:pt x="15194" y="1015"/>
                </a:lnTo>
                <a:lnTo>
                  <a:pt x="15188" y="1011"/>
                </a:lnTo>
                <a:lnTo>
                  <a:pt x="15181" y="1007"/>
                </a:lnTo>
                <a:lnTo>
                  <a:pt x="15176" y="1003"/>
                </a:lnTo>
                <a:lnTo>
                  <a:pt x="15169" y="999"/>
                </a:lnTo>
                <a:lnTo>
                  <a:pt x="15165" y="994"/>
                </a:lnTo>
                <a:lnTo>
                  <a:pt x="15160" y="989"/>
                </a:lnTo>
                <a:lnTo>
                  <a:pt x="15157" y="984"/>
                </a:lnTo>
                <a:lnTo>
                  <a:pt x="15153" y="978"/>
                </a:lnTo>
                <a:lnTo>
                  <a:pt x="15151" y="972"/>
                </a:lnTo>
                <a:lnTo>
                  <a:pt x="15148" y="966"/>
                </a:lnTo>
                <a:lnTo>
                  <a:pt x="15146" y="957"/>
                </a:lnTo>
                <a:lnTo>
                  <a:pt x="15144" y="947"/>
                </a:lnTo>
                <a:lnTo>
                  <a:pt x="15143" y="935"/>
                </a:lnTo>
                <a:lnTo>
                  <a:pt x="15141" y="906"/>
                </a:lnTo>
                <a:lnTo>
                  <a:pt x="15140" y="871"/>
                </a:lnTo>
                <a:lnTo>
                  <a:pt x="15140" y="579"/>
                </a:lnTo>
                <a:lnTo>
                  <a:pt x="15077" y="579"/>
                </a:lnTo>
                <a:lnTo>
                  <a:pt x="15077" y="513"/>
                </a:lnTo>
                <a:lnTo>
                  <a:pt x="15140" y="513"/>
                </a:lnTo>
                <a:lnTo>
                  <a:pt x="15140" y="388"/>
                </a:lnTo>
                <a:lnTo>
                  <a:pt x="15227" y="337"/>
                </a:lnTo>
                <a:lnTo>
                  <a:pt x="15227" y="513"/>
                </a:lnTo>
                <a:lnTo>
                  <a:pt x="15312" y="513"/>
                </a:lnTo>
                <a:lnTo>
                  <a:pt x="15312" y="579"/>
                </a:lnTo>
                <a:lnTo>
                  <a:pt x="15227" y="579"/>
                </a:lnTo>
                <a:lnTo>
                  <a:pt x="15227" y="876"/>
                </a:lnTo>
                <a:lnTo>
                  <a:pt x="15227" y="893"/>
                </a:lnTo>
                <a:lnTo>
                  <a:pt x="15228" y="906"/>
                </a:lnTo>
                <a:lnTo>
                  <a:pt x="15229" y="916"/>
                </a:lnTo>
                <a:lnTo>
                  <a:pt x="15231" y="923"/>
                </a:lnTo>
                <a:lnTo>
                  <a:pt x="15234" y="928"/>
                </a:lnTo>
                <a:lnTo>
                  <a:pt x="15237" y="933"/>
                </a:lnTo>
                <a:lnTo>
                  <a:pt x="15241" y="937"/>
                </a:lnTo>
                <a:lnTo>
                  <a:pt x="15246" y="940"/>
                </a:lnTo>
                <a:lnTo>
                  <a:pt x="15252" y="943"/>
                </a:lnTo>
                <a:lnTo>
                  <a:pt x="15258" y="945"/>
                </a:lnTo>
                <a:lnTo>
                  <a:pt x="15266" y="946"/>
                </a:lnTo>
                <a:lnTo>
                  <a:pt x="15275" y="946"/>
                </a:lnTo>
                <a:lnTo>
                  <a:pt x="15283" y="946"/>
                </a:lnTo>
                <a:lnTo>
                  <a:pt x="15291" y="945"/>
                </a:lnTo>
                <a:lnTo>
                  <a:pt x="15301" y="944"/>
                </a:lnTo>
                <a:lnTo>
                  <a:pt x="15312" y="943"/>
                </a:lnTo>
                <a:close/>
                <a:moveTo>
                  <a:pt x="15699" y="1019"/>
                </a:moveTo>
                <a:lnTo>
                  <a:pt x="15699" y="944"/>
                </a:lnTo>
                <a:lnTo>
                  <a:pt x="15691" y="954"/>
                </a:lnTo>
                <a:lnTo>
                  <a:pt x="15684" y="964"/>
                </a:lnTo>
                <a:lnTo>
                  <a:pt x="15675" y="973"/>
                </a:lnTo>
                <a:lnTo>
                  <a:pt x="15667" y="982"/>
                </a:lnTo>
                <a:lnTo>
                  <a:pt x="15658" y="989"/>
                </a:lnTo>
                <a:lnTo>
                  <a:pt x="15649" y="996"/>
                </a:lnTo>
                <a:lnTo>
                  <a:pt x="15639" y="1003"/>
                </a:lnTo>
                <a:lnTo>
                  <a:pt x="15630" y="1008"/>
                </a:lnTo>
                <a:lnTo>
                  <a:pt x="15619" y="1013"/>
                </a:lnTo>
                <a:lnTo>
                  <a:pt x="15609" y="1018"/>
                </a:lnTo>
                <a:lnTo>
                  <a:pt x="15598" y="1021"/>
                </a:lnTo>
                <a:lnTo>
                  <a:pt x="15587" y="1024"/>
                </a:lnTo>
                <a:lnTo>
                  <a:pt x="15575" y="1027"/>
                </a:lnTo>
                <a:lnTo>
                  <a:pt x="15563" y="1028"/>
                </a:lnTo>
                <a:lnTo>
                  <a:pt x="15551" y="1029"/>
                </a:lnTo>
                <a:lnTo>
                  <a:pt x="15538" y="1030"/>
                </a:lnTo>
                <a:lnTo>
                  <a:pt x="15527" y="1030"/>
                </a:lnTo>
                <a:lnTo>
                  <a:pt x="15516" y="1029"/>
                </a:lnTo>
                <a:lnTo>
                  <a:pt x="15506" y="1027"/>
                </a:lnTo>
                <a:lnTo>
                  <a:pt x="15495" y="1026"/>
                </a:lnTo>
                <a:lnTo>
                  <a:pt x="15485" y="1023"/>
                </a:lnTo>
                <a:lnTo>
                  <a:pt x="15475" y="1020"/>
                </a:lnTo>
                <a:lnTo>
                  <a:pt x="15465" y="1017"/>
                </a:lnTo>
                <a:lnTo>
                  <a:pt x="15455" y="1013"/>
                </a:lnTo>
                <a:lnTo>
                  <a:pt x="15446" y="1008"/>
                </a:lnTo>
                <a:lnTo>
                  <a:pt x="15437" y="1004"/>
                </a:lnTo>
                <a:lnTo>
                  <a:pt x="15429" y="999"/>
                </a:lnTo>
                <a:lnTo>
                  <a:pt x="15421" y="993"/>
                </a:lnTo>
                <a:lnTo>
                  <a:pt x="15414" y="988"/>
                </a:lnTo>
                <a:lnTo>
                  <a:pt x="15408" y="982"/>
                </a:lnTo>
                <a:lnTo>
                  <a:pt x="15403" y="976"/>
                </a:lnTo>
                <a:lnTo>
                  <a:pt x="15398" y="970"/>
                </a:lnTo>
                <a:lnTo>
                  <a:pt x="15389" y="956"/>
                </a:lnTo>
                <a:lnTo>
                  <a:pt x="15382" y="941"/>
                </a:lnTo>
                <a:lnTo>
                  <a:pt x="15375" y="924"/>
                </a:lnTo>
                <a:lnTo>
                  <a:pt x="15370" y="906"/>
                </a:lnTo>
                <a:lnTo>
                  <a:pt x="15368" y="892"/>
                </a:lnTo>
                <a:lnTo>
                  <a:pt x="15366" y="874"/>
                </a:lnTo>
                <a:lnTo>
                  <a:pt x="15365" y="852"/>
                </a:lnTo>
                <a:lnTo>
                  <a:pt x="15365" y="827"/>
                </a:lnTo>
                <a:lnTo>
                  <a:pt x="15365" y="513"/>
                </a:lnTo>
                <a:lnTo>
                  <a:pt x="15452" y="513"/>
                </a:lnTo>
                <a:lnTo>
                  <a:pt x="15452" y="794"/>
                </a:lnTo>
                <a:lnTo>
                  <a:pt x="15452" y="824"/>
                </a:lnTo>
                <a:lnTo>
                  <a:pt x="15453" y="850"/>
                </a:lnTo>
                <a:lnTo>
                  <a:pt x="15455" y="869"/>
                </a:lnTo>
                <a:lnTo>
                  <a:pt x="15457" y="884"/>
                </a:lnTo>
                <a:lnTo>
                  <a:pt x="15459" y="892"/>
                </a:lnTo>
                <a:lnTo>
                  <a:pt x="15462" y="900"/>
                </a:lnTo>
                <a:lnTo>
                  <a:pt x="15466" y="907"/>
                </a:lnTo>
                <a:lnTo>
                  <a:pt x="15470" y="914"/>
                </a:lnTo>
                <a:lnTo>
                  <a:pt x="15474" y="920"/>
                </a:lnTo>
                <a:lnTo>
                  <a:pt x="15479" y="926"/>
                </a:lnTo>
                <a:lnTo>
                  <a:pt x="15485" y="932"/>
                </a:lnTo>
                <a:lnTo>
                  <a:pt x="15491" y="937"/>
                </a:lnTo>
                <a:lnTo>
                  <a:pt x="15498" y="941"/>
                </a:lnTo>
                <a:lnTo>
                  <a:pt x="15505" y="945"/>
                </a:lnTo>
                <a:lnTo>
                  <a:pt x="15512" y="948"/>
                </a:lnTo>
                <a:lnTo>
                  <a:pt x="15520" y="951"/>
                </a:lnTo>
                <a:lnTo>
                  <a:pt x="15529" y="953"/>
                </a:lnTo>
                <a:lnTo>
                  <a:pt x="15537" y="955"/>
                </a:lnTo>
                <a:lnTo>
                  <a:pt x="15546" y="956"/>
                </a:lnTo>
                <a:lnTo>
                  <a:pt x="15556" y="956"/>
                </a:lnTo>
                <a:lnTo>
                  <a:pt x="15565" y="956"/>
                </a:lnTo>
                <a:lnTo>
                  <a:pt x="15574" y="955"/>
                </a:lnTo>
                <a:lnTo>
                  <a:pt x="15585" y="953"/>
                </a:lnTo>
                <a:lnTo>
                  <a:pt x="15594" y="951"/>
                </a:lnTo>
                <a:lnTo>
                  <a:pt x="15603" y="948"/>
                </a:lnTo>
                <a:lnTo>
                  <a:pt x="15611" y="945"/>
                </a:lnTo>
                <a:lnTo>
                  <a:pt x="15620" y="941"/>
                </a:lnTo>
                <a:lnTo>
                  <a:pt x="15629" y="936"/>
                </a:lnTo>
                <a:lnTo>
                  <a:pt x="15637" y="931"/>
                </a:lnTo>
                <a:lnTo>
                  <a:pt x="15644" y="925"/>
                </a:lnTo>
                <a:lnTo>
                  <a:pt x="15651" y="919"/>
                </a:lnTo>
                <a:lnTo>
                  <a:pt x="15657" y="913"/>
                </a:lnTo>
                <a:lnTo>
                  <a:pt x="15663" y="906"/>
                </a:lnTo>
                <a:lnTo>
                  <a:pt x="15668" y="899"/>
                </a:lnTo>
                <a:lnTo>
                  <a:pt x="15672" y="891"/>
                </a:lnTo>
                <a:lnTo>
                  <a:pt x="15676" y="883"/>
                </a:lnTo>
                <a:lnTo>
                  <a:pt x="15679" y="874"/>
                </a:lnTo>
                <a:lnTo>
                  <a:pt x="15682" y="864"/>
                </a:lnTo>
                <a:lnTo>
                  <a:pt x="15685" y="853"/>
                </a:lnTo>
                <a:lnTo>
                  <a:pt x="15687" y="841"/>
                </a:lnTo>
                <a:lnTo>
                  <a:pt x="15689" y="814"/>
                </a:lnTo>
                <a:lnTo>
                  <a:pt x="15690" y="784"/>
                </a:lnTo>
                <a:lnTo>
                  <a:pt x="15690" y="513"/>
                </a:lnTo>
                <a:lnTo>
                  <a:pt x="15776" y="513"/>
                </a:lnTo>
                <a:lnTo>
                  <a:pt x="15776" y="1019"/>
                </a:lnTo>
                <a:lnTo>
                  <a:pt x="15699" y="1019"/>
                </a:lnTo>
                <a:close/>
                <a:moveTo>
                  <a:pt x="16068" y="943"/>
                </a:moveTo>
                <a:lnTo>
                  <a:pt x="16080" y="1018"/>
                </a:lnTo>
                <a:lnTo>
                  <a:pt x="16062" y="1022"/>
                </a:lnTo>
                <a:lnTo>
                  <a:pt x="16046" y="1024"/>
                </a:lnTo>
                <a:lnTo>
                  <a:pt x="16030" y="1025"/>
                </a:lnTo>
                <a:lnTo>
                  <a:pt x="16016" y="1026"/>
                </a:lnTo>
                <a:lnTo>
                  <a:pt x="16004" y="1026"/>
                </a:lnTo>
                <a:lnTo>
                  <a:pt x="15994" y="1025"/>
                </a:lnTo>
                <a:lnTo>
                  <a:pt x="15984" y="1024"/>
                </a:lnTo>
                <a:lnTo>
                  <a:pt x="15973" y="1022"/>
                </a:lnTo>
                <a:lnTo>
                  <a:pt x="15965" y="1020"/>
                </a:lnTo>
                <a:lnTo>
                  <a:pt x="15957" y="1018"/>
                </a:lnTo>
                <a:lnTo>
                  <a:pt x="15949" y="1015"/>
                </a:lnTo>
                <a:lnTo>
                  <a:pt x="15942" y="1011"/>
                </a:lnTo>
                <a:lnTo>
                  <a:pt x="15936" y="1007"/>
                </a:lnTo>
                <a:lnTo>
                  <a:pt x="15931" y="1003"/>
                </a:lnTo>
                <a:lnTo>
                  <a:pt x="15925" y="999"/>
                </a:lnTo>
                <a:lnTo>
                  <a:pt x="15921" y="994"/>
                </a:lnTo>
                <a:lnTo>
                  <a:pt x="15916" y="989"/>
                </a:lnTo>
                <a:lnTo>
                  <a:pt x="15913" y="984"/>
                </a:lnTo>
                <a:lnTo>
                  <a:pt x="15909" y="978"/>
                </a:lnTo>
                <a:lnTo>
                  <a:pt x="15906" y="972"/>
                </a:lnTo>
                <a:lnTo>
                  <a:pt x="15904" y="966"/>
                </a:lnTo>
                <a:lnTo>
                  <a:pt x="15902" y="957"/>
                </a:lnTo>
                <a:lnTo>
                  <a:pt x="15900" y="947"/>
                </a:lnTo>
                <a:lnTo>
                  <a:pt x="15899" y="935"/>
                </a:lnTo>
                <a:lnTo>
                  <a:pt x="15897" y="906"/>
                </a:lnTo>
                <a:lnTo>
                  <a:pt x="15896" y="871"/>
                </a:lnTo>
                <a:lnTo>
                  <a:pt x="15896" y="579"/>
                </a:lnTo>
                <a:lnTo>
                  <a:pt x="15833" y="579"/>
                </a:lnTo>
                <a:lnTo>
                  <a:pt x="15833" y="513"/>
                </a:lnTo>
                <a:lnTo>
                  <a:pt x="15896" y="513"/>
                </a:lnTo>
                <a:lnTo>
                  <a:pt x="15896" y="388"/>
                </a:lnTo>
                <a:lnTo>
                  <a:pt x="15983" y="337"/>
                </a:lnTo>
                <a:lnTo>
                  <a:pt x="15983" y="513"/>
                </a:lnTo>
                <a:lnTo>
                  <a:pt x="16068" y="513"/>
                </a:lnTo>
                <a:lnTo>
                  <a:pt x="16068" y="579"/>
                </a:lnTo>
                <a:lnTo>
                  <a:pt x="15983" y="579"/>
                </a:lnTo>
                <a:lnTo>
                  <a:pt x="15983" y="876"/>
                </a:lnTo>
                <a:lnTo>
                  <a:pt x="15983" y="893"/>
                </a:lnTo>
                <a:lnTo>
                  <a:pt x="15984" y="906"/>
                </a:lnTo>
                <a:lnTo>
                  <a:pt x="15985" y="916"/>
                </a:lnTo>
                <a:lnTo>
                  <a:pt x="15987" y="923"/>
                </a:lnTo>
                <a:lnTo>
                  <a:pt x="15990" y="928"/>
                </a:lnTo>
                <a:lnTo>
                  <a:pt x="15993" y="933"/>
                </a:lnTo>
                <a:lnTo>
                  <a:pt x="15997" y="937"/>
                </a:lnTo>
                <a:lnTo>
                  <a:pt x="16002" y="940"/>
                </a:lnTo>
                <a:lnTo>
                  <a:pt x="16007" y="943"/>
                </a:lnTo>
                <a:lnTo>
                  <a:pt x="16014" y="945"/>
                </a:lnTo>
                <a:lnTo>
                  <a:pt x="16022" y="946"/>
                </a:lnTo>
                <a:lnTo>
                  <a:pt x="16031" y="946"/>
                </a:lnTo>
                <a:lnTo>
                  <a:pt x="16039" y="946"/>
                </a:lnTo>
                <a:lnTo>
                  <a:pt x="16047" y="945"/>
                </a:lnTo>
                <a:lnTo>
                  <a:pt x="16057" y="944"/>
                </a:lnTo>
                <a:lnTo>
                  <a:pt x="16068" y="943"/>
                </a:lnTo>
                <a:close/>
                <a:moveTo>
                  <a:pt x="5119" y="1721"/>
                </a:moveTo>
                <a:lnTo>
                  <a:pt x="5213" y="1744"/>
                </a:lnTo>
                <a:lnTo>
                  <a:pt x="5205" y="1772"/>
                </a:lnTo>
                <a:lnTo>
                  <a:pt x="5195" y="1797"/>
                </a:lnTo>
                <a:lnTo>
                  <a:pt x="5190" y="1810"/>
                </a:lnTo>
                <a:lnTo>
                  <a:pt x="5185" y="1822"/>
                </a:lnTo>
                <a:lnTo>
                  <a:pt x="5179" y="1833"/>
                </a:lnTo>
                <a:lnTo>
                  <a:pt x="5172" y="1844"/>
                </a:lnTo>
                <a:lnTo>
                  <a:pt x="5166" y="1855"/>
                </a:lnTo>
                <a:lnTo>
                  <a:pt x="5159" y="1865"/>
                </a:lnTo>
                <a:lnTo>
                  <a:pt x="5151" y="1875"/>
                </a:lnTo>
                <a:lnTo>
                  <a:pt x="5143" y="1884"/>
                </a:lnTo>
                <a:lnTo>
                  <a:pt x="5135" y="1893"/>
                </a:lnTo>
                <a:lnTo>
                  <a:pt x="5127" y="1901"/>
                </a:lnTo>
                <a:lnTo>
                  <a:pt x="5117" y="1909"/>
                </a:lnTo>
                <a:lnTo>
                  <a:pt x="5108" y="1917"/>
                </a:lnTo>
                <a:lnTo>
                  <a:pt x="5098" y="1924"/>
                </a:lnTo>
                <a:lnTo>
                  <a:pt x="5088" y="1931"/>
                </a:lnTo>
                <a:lnTo>
                  <a:pt x="5078" y="1937"/>
                </a:lnTo>
                <a:lnTo>
                  <a:pt x="5068" y="1943"/>
                </a:lnTo>
                <a:lnTo>
                  <a:pt x="5057" y="1949"/>
                </a:lnTo>
                <a:lnTo>
                  <a:pt x="5047" y="1953"/>
                </a:lnTo>
                <a:lnTo>
                  <a:pt x="5035" y="1958"/>
                </a:lnTo>
                <a:lnTo>
                  <a:pt x="5024" y="1962"/>
                </a:lnTo>
                <a:lnTo>
                  <a:pt x="5013" y="1965"/>
                </a:lnTo>
                <a:lnTo>
                  <a:pt x="5001" y="1968"/>
                </a:lnTo>
                <a:lnTo>
                  <a:pt x="4988" y="1971"/>
                </a:lnTo>
                <a:lnTo>
                  <a:pt x="4976" y="1973"/>
                </a:lnTo>
                <a:lnTo>
                  <a:pt x="4950" y="1976"/>
                </a:lnTo>
                <a:lnTo>
                  <a:pt x="4923" y="1977"/>
                </a:lnTo>
                <a:lnTo>
                  <a:pt x="4895" y="1976"/>
                </a:lnTo>
                <a:lnTo>
                  <a:pt x="4869" y="1974"/>
                </a:lnTo>
                <a:lnTo>
                  <a:pt x="4844" y="1970"/>
                </a:lnTo>
                <a:lnTo>
                  <a:pt x="4821" y="1965"/>
                </a:lnTo>
                <a:lnTo>
                  <a:pt x="4799" y="1959"/>
                </a:lnTo>
                <a:lnTo>
                  <a:pt x="4778" y="1951"/>
                </a:lnTo>
                <a:lnTo>
                  <a:pt x="4758" y="1942"/>
                </a:lnTo>
                <a:lnTo>
                  <a:pt x="4740" y="1931"/>
                </a:lnTo>
                <a:lnTo>
                  <a:pt x="4722" y="1919"/>
                </a:lnTo>
                <a:lnTo>
                  <a:pt x="4706" y="1905"/>
                </a:lnTo>
                <a:lnTo>
                  <a:pt x="4691" y="1891"/>
                </a:lnTo>
                <a:lnTo>
                  <a:pt x="4677" y="1875"/>
                </a:lnTo>
                <a:lnTo>
                  <a:pt x="4664" y="1858"/>
                </a:lnTo>
                <a:lnTo>
                  <a:pt x="4652" y="1839"/>
                </a:lnTo>
                <a:lnTo>
                  <a:pt x="4641" y="1819"/>
                </a:lnTo>
                <a:lnTo>
                  <a:pt x="4632" y="1798"/>
                </a:lnTo>
                <a:lnTo>
                  <a:pt x="4623" y="1776"/>
                </a:lnTo>
                <a:lnTo>
                  <a:pt x="4616" y="1754"/>
                </a:lnTo>
                <a:lnTo>
                  <a:pt x="4609" y="1731"/>
                </a:lnTo>
                <a:lnTo>
                  <a:pt x="4604" y="1708"/>
                </a:lnTo>
                <a:lnTo>
                  <a:pt x="4600" y="1685"/>
                </a:lnTo>
                <a:lnTo>
                  <a:pt x="4597" y="1661"/>
                </a:lnTo>
                <a:lnTo>
                  <a:pt x="4595" y="1636"/>
                </a:lnTo>
                <a:lnTo>
                  <a:pt x="4595" y="1612"/>
                </a:lnTo>
                <a:lnTo>
                  <a:pt x="4596" y="1584"/>
                </a:lnTo>
                <a:lnTo>
                  <a:pt x="4597" y="1558"/>
                </a:lnTo>
                <a:lnTo>
                  <a:pt x="4601" y="1533"/>
                </a:lnTo>
                <a:lnTo>
                  <a:pt x="4605" y="1509"/>
                </a:lnTo>
                <a:lnTo>
                  <a:pt x="4611" y="1486"/>
                </a:lnTo>
                <a:lnTo>
                  <a:pt x="4618" y="1463"/>
                </a:lnTo>
                <a:lnTo>
                  <a:pt x="4627" y="1442"/>
                </a:lnTo>
                <a:lnTo>
                  <a:pt x="4636" y="1421"/>
                </a:lnTo>
                <a:lnTo>
                  <a:pt x="4647" y="1401"/>
                </a:lnTo>
                <a:lnTo>
                  <a:pt x="4659" y="1383"/>
                </a:lnTo>
                <a:lnTo>
                  <a:pt x="4673" y="1366"/>
                </a:lnTo>
                <a:lnTo>
                  <a:pt x="4687" y="1350"/>
                </a:lnTo>
                <a:lnTo>
                  <a:pt x="4702" y="1335"/>
                </a:lnTo>
                <a:lnTo>
                  <a:pt x="4718" y="1321"/>
                </a:lnTo>
                <a:lnTo>
                  <a:pt x="4737" y="1309"/>
                </a:lnTo>
                <a:lnTo>
                  <a:pt x="4756" y="1298"/>
                </a:lnTo>
                <a:lnTo>
                  <a:pt x="4775" y="1288"/>
                </a:lnTo>
                <a:lnTo>
                  <a:pt x="4795" y="1280"/>
                </a:lnTo>
                <a:lnTo>
                  <a:pt x="4815" y="1272"/>
                </a:lnTo>
                <a:lnTo>
                  <a:pt x="4836" y="1266"/>
                </a:lnTo>
                <a:lnTo>
                  <a:pt x="4857" y="1262"/>
                </a:lnTo>
                <a:lnTo>
                  <a:pt x="4879" y="1259"/>
                </a:lnTo>
                <a:lnTo>
                  <a:pt x="4902" y="1257"/>
                </a:lnTo>
                <a:lnTo>
                  <a:pt x="4925" y="1256"/>
                </a:lnTo>
                <a:lnTo>
                  <a:pt x="4951" y="1257"/>
                </a:lnTo>
                <a:lnTo>
                  <a:pt x="4975" y="1259"/>
                </a:lnTo>
                <a:lnTo>
                  <a:pt x="4999" y="1263"/>
                </a:lnTo>
                <a:lnTo>
                  <a:pt x="5021" y="1269"/>
                </a:lnTo>
                <a:lnTo>
                  <a:pt x="5043" y="1277"/>
                </a:lnTo>
                <a:lnTo>
                  <a:pt x="5063" y="1286"/>
                </a:lnTo>
                <a:lnTo>
                  <a:pt x="5083" y="1297"/>
                </a:lnTo>
                <a:lnTo>
                  <a:pt x="5101" y="1309"/>
                </a:lnTo>
                <a:lnTo>
                  <a:pt x="5118" y="1323"/>
                </a:lnTo>
                <a:lnTo>
                  <a:pt x="5135" y="1338"/>
                </a:lnTo>
                <a:lnTo>
                  <a:pt x="5149" y="1355"/>
                </a:lnTo>
                <a:lnTo>
                  <a:pt x="5162" y="1373"/>
                </a:lnTo>
                <a:lnTo>
                  <a:pt x="5174" y="1392"/>
                </a:lnTo>
                <a:lnTo>
                  <a:pt x="5184" y="1413"/>
                </a:lnTo>
                <a:lnTo>
                  <a:pt x="5193" y="1435"/>
                </a:lnTo>
                <a:lnTo>
                  <a:pt x="5201" y="1459"/>
                </a:lnTo>
                <a:lnTo>
                  <a:pt x="5110" y="1480"/>
                </a:lnTo>
                <a:lnTo>
                  <a:pt x="5103" y="1462"/>
                </a:lnTo>
                <a:lnTo>
                  <a:pt x="5096" y="1445"/>
                </a:lnTo>
                <a:lnTo>
                  <a:pt x="5088" y="1429"/>
                </a:lnTo>
                <a:lnTo>
                  <a:pt x="5080" y="1414"/>
                </a:lnTo>
                <a:lnTo>
                  <a:pt x="5071" y="1401"/>
                </a:lnTo>
                <a:lnTo>
                  <a:pt x="5061" y="1389"/>
                </a:lnTo>
                <a:lnTo>
                  <a:pt x="5051" y="1379"/>
                </a:lnTo>
                <a:lnTo>
                  <a:pt x="5039" y="1369"/>
                </a:lnTo>
                <a:lnTo>
                  <a:pt x="5028" y="1361"/>
                </a:lnTo>
                <a:lnTo>
                  <a:pt x="5015" y="1354"/>
                </a:lnTo>
                <a:lnTo>
                  <a:pt x="5002" y="1348"/>
                </a:lnTo>
                <a:lnTo>
                  <a:pt x="4987" y="1343"/>
                </a:lnTo>
                <a:lnTo>
                  <a:pt x="4973" y="1340"/>
                </a:lnTo>
                <a:lnTo>
                  <a:pt x="4957" y="1337"/>
                </a:lnTo>
                <a:lnTo>
                  <a:pt x="4941" y="1335"/>
                </a:lnTo>
                <a:lnTo>
                  <a:pt x="4923" y="1335"/>
                </a:lnTo>
                <a:lnTo>
                  <a:pt x="4903" y="1335"/>
                </a:lnTo>
                <a:lnTo>
                  <a:pt x="4884" y="1337"/>
                </a:lnTo>
                <a:lnTo>
                  <a:pt x="4866" y="1340"/>
                </a:lnTo>
                <a:lnTo>
                  <a:pt x="4849" y="1344"/>
                </a:lnTo>
                <a:lnTo>
                  <a:pt x="4833" y="1350"/>
                </a:lnTo>
                <a:lnTo>
                  <a:pt x="4817" y="1356"/>
                </a:lnTo>
                <a:lnTo>
                  <a:pt x="4803" y="1364"/>
                </a:lnTo>
                <a:lnTo>
                  <a:pt x="4789" y="1373"/>
                </a:lnTo>
                <a:lnTo>
                  <a:pt x="4776" y="1383"/>
                </a:lnTo>
                <a:lnTo>
                  <a:pt x="4764" y="1394"/>
                </a:lnTo>
                <a:lnTo>
                  <a:pt x="4753" y="1406"/>
                </a:lnTo>
                <a:lnTo>
                  <a:pt x="4743" y="1418"/>
                </a:lnTo>
                <a:lnTo>
                  <a:pt x="4734" y="1432"/>
                </a:lnTo>
                <a:lnTo>
                  <a:pt x="4726" y="1446"/>
                </a:lnTo>
                <a:lnTo>
                  <a:pt x="4718" y="1461"/>
                </a:lnTo>
                <a:lnTo>
                  <a:pt x="4712" y="1476"/>
                </a:lnTo>
                <a:lnTo>
                  <a:pt x="4707" y="1493"/>
                </a:lnTo>
                <a:lnTo>
                  <a:pt x="4703" y="1509"/>
                </a:lnTo>
                <a:lnTo>
                  <a:pt x="4699" y="1526"/>
                </a:lnTo>
                <a:lnTo>
                  <a:pt x="4696" y="1542"/>
                </a:lnTo>
                <a:lnTo>
                  <a:pt x="4693" y="1559"/>
                </a:lnTo>
                <a:lnTo>
                  <a:pt x="4692" y="1576"/>
                </a:lnTo>
                <a:lnTo>
                  <a:pt x="4691" y="1593"/>
                </a:lnTo>
                <a:lnTo>
                  <a:pt x="4690" y="1611"/>
                </a:lnTo>
                <a:lnTo>
                  <a:pt x="4691" y="1633"/>
                </a:lnTo>
                <a:lnTo>
                  <a:pt x="4692" y="1654"/>
                </a:lnTo>
                <a:lnTo>
                  <a:pt x="4694" y="1675"/>
                </a:lnTo>
                <a:lnTo>
                  <a:pt x="4697" y="1694"/>
                </a:lnTo>
                <a:lnTo>
                  <a:pt x="4700" y="1713"/>
                </a:lnTo>
                <a:lnTo>
                  <a:pt x="4705" y="1732"/>
                </a:lnTo>
                <a:lnTo>
                  <a:pt x="4710" y="1749"/>
                </a:lnTo>
                <a:lnTo>
                  <a:pt x="4716" y="1766"/>
                </a:lnTo>
                <a:lnTo>
                  <a:pt x="4724" y="1782"/>
                </a:lnTo>
                <a:lnTo>
                  <a:pt x="4732" y="1797"/>
                </a:lnTo>
                <a:lnTo>
                  <a:pt x="4740" y="1811"/>
                </a:lnTo>
                <a:lnTo>
                  <a:pt x="4750" y="1824"/>
                </a:lnTo>
                <a:lnTo>
                  <a:pt x="4760" y="1836"/>
                </a:lnTo>
                <a:lnTo>
                  <a:pt x="4772" y="1847"/>
                </a:lnTo>
                <a:lnTo>
                  <a:pt x="4784" y="1856"/>
                </a:lnTo>
                <a:lnTo>
                  <a:pt x="4797" y="1865"/>
                </a:lnTo>
                <a:lnTo>
                  <a:pt x="4811" y="1873"/>
                </a:lnTo>
                <a:lnTo>
                  <a:pt x="4825" y="1880"/>
                </a:lnTo>
                <a:lnTo>
                  <a:pt x="4839" y="1885"/>
                </a:lnTo>
                <a:lnTo>
                  <a:pt x="4854" y="1890"/>
                </a:lnTo>
                <a:lnTo>
                  <a:pt x="4869" y="1893"/>
                </a:lnTo>
                <a:lnTo>
                  <a:pt x="4884" y="1896"/>
                </a:lnTo>
                <a:lnTo>
                  <a:pt x="4899" y="1897"/>
                </a:lnTo>
                <a:lnTo>
                  <a:pt x="4915" y="1898"/>
                </a:lnTo>
                <a:lnTo>
                  <a:pt x="4935" y="1897"/>
                </a:lnTo>
                <a:lnTo>
                  <a:pt x="4953" y="1895"/>
                </a:lnTo>
                <a:lnTo>
                  <a:pt x="4971" y="1892"/>
                </a:lnTo>
                <a:lnTo>
                  <a:pt x="4987" y="1887"/>
                </a:lnTo>
                <a:lnTo>
                  <a:pt x="5003" y="1881"/>
                </a:lnTo>
                <a:lnTo>
                  <a:pt x="5019" y="1873"/>
                </a:lnTo>
                <a:lnTo>
                  <a:pt x="5033" y="1864"/>
                </a:lnTo>
                <a:lnTo>
                  <a:pt x="5047" y="1853"/>
                </a:lnTo>
                <a:lnTo>
                  <a:pt x="5060" y="1842"/>
                </a:lnTo>
                <a:lnTo>
                  <a:pt x="5071" y="1828"/>
                </a:lnTo>
                <a:lnTo>
                  <a:pt x="5082" y="1814"/>
                </a:lnTo>
                <a:lnTo>
                  <a:pt x="5092" y="1798"/>
                </a:lnTo>
                <a:lnTo>
                  <a:pt x="5100" y="1781"/>
                </a:lnTo>
                <a:lnTo>
                  <a:pt x="5108" y="1762"/>
                </a:lnTo>
                <a:lnTo>
                  <a:pt x="5114" y="1742"/>
                </a:lnTo>
                <a:lnTo>
                  <a:pt x="5119" y="1721"/>
                </a:lnTo>
                <a:close/>
                <a:moveTo>
                  <a:pt x="4921" y="1172"/>
                </a:moveTo>
                <a:lnTo>
                  <a:pt x="4975" y="1091"/>
                </a:lnTo>
                <a:lnTo>
                  <a:pt x="5072" y="1091"/>
                </a:lnTo>
                <a:lnTo>
                  <a:pt x="4964" y="1225"/>
                </a:lnTo>
                <a:lnTo>
                  <a:pt x="4872" y="1225"/>
                </a:lnTo>
                <a:lnTo>
                  <a:pt x="4771" y="1091"/>
                </a:lnTo>
                <a:lnTo>
                  <a:pt x="4868" y="1091"/>
                </a:lnTo>
                <a:lnTo>
                  <a:pt x="4921" y="1172"/>
                </a:lnTo>
                <a:close/>
                <a:moveTo>
                  <a:pt x="5633" y="1802"/>
                </a:moveTo>
                <a:lnTo>
                  <a:pt x="5721" y="1813"/>
                </a:lnTo>
                <a:lnTo>
                  <a:pt x="5716" y="1832"/>
                </a:lnTo>
                <a:lnTo>
                  <a:pt x="5709" y="1850"/>
                </a:lnTo>
                <a:lnTo>
                  <a:pt x="5701" y="1866"/>
                </a:lnTo>
                <a:lnTo>
                  <a:pt x="5692" y="1882"/>
                </a:lnTo>
                <a:lnTo>
                  <a:pt x="5681" y="1896"/>
                </a:lnTo>
                <a:lnTo>
                  <a:pt x="5670" y="1910"/>
                </a:lnTo>
                <a:lnTo>
                  <a:pt x="5658" y="1922"/>
                </a:lnTo>
                <a:lnTo>
                  <a:pt x="5644" y="1933"/>
                </a:lnTo>
                <a:lnTo>
                  <a:pt x="5630" y="1943"/>
                </a:lnTo>
                <a:lnTo>
                  <a:pt x="5614" y="1952"/>
                </a:lnTo>
                <a:lnTo>
                  <a:pt x="5597" y="1959"/>
                </a:lnTo>
                <a:lnTo>
                  <a:pt x="5580" y="1965"/>
                </a:lnTo>
                <a:lnTo>
                  <a:pt x="5561" y="1970"/>
                </a:lnTo>
                <a:lnTo>
                  <a:pt x="5542" y="1973"/>
                </a:lnTo>
                <a:lnTo>
                  <a:pt x="5520" y="1975"/>
                </a:lnTo>
                <a:lnTo>
                  <a:pt x="5499" y="1976"/>
                </a:lnTo>
                <a:lnTo>
                  <a:pt x="5485" y="1976"/>
                </a:lnTo>
                <a:lnTo>
                  <a:pt x="5472" y="1975"/>
                </a:lnTo>
                <a:lnTo>
                  <a:pt x="5459" y="1973"/>
                </a:lnTo>
                <a:lnTo>
                  <a:pt x="5447" y="1972"/>
                </a:lnTo>
                <a:lnTo>
                  <a:pt x="5434" y="1969"/>
                </a:lnTo>
                <a:lnTo>
                  <a:pt x="5423" y="1966"/>
                </a:lnTo>
                <a:lnTo>
                  <a:pt x="5411" y="1963"/>
                </a:lnTo>
                <a:lnTo>
                  <a:pt x="5400" y="1959"/>
                </a:lnTo>
                <a:lnTo>
                  <a:pt x="5389" y="1954"/>
                </a:lnTo>
                <a:lnTo>
                  <a:pt x="5379" y="1949"/>
                </a:lnTo>
                <a:lnTo>
                  <a:pt x="5369" y="1944"/>
                </a:lnTo>
                <a:lnTo>
                  <a:pt x="5359" y="1937"/>
                </a:lnTo>
                <a:lnTo>
                  <a:pt x="5350" y="1931"/>
                </a:lnTo>
                <a:lnTo>
                  <a:pt x="5341" y="1924"/>
                </a:lnTo>
                <a:lnTo>
                  <a:pt x="5332" y="1916"/>
                </a:lnTo>
                <a:lnTo>
                  <a:pt x="5323" y="1908"/>
                </a:lnTo>
                <a:lnTo>
                  <a:pt x="5315" y="1899"/>
                </a:lnTo>
                <a:lnTo>
                  <a:pt x="5308" y="1890"/>
                </a:lnTo>
                <a:lnTo>
                  <a:pt x="5301" y="1880"/>
                </a:lnTo>
                <a:lnTo>
                  <a:pt x="5295" y="1870"/>
                </a:lnTo>
                <a:lnTo>
                  <a:pt x="5289" y="1860"/>
                </a:lnTo>
                <a:lnTo>
                  <a:pt x="5283" y="1849"/>
                </a:lnTo>
                <a:lnTo>
                  <a:pt x="5279" y="1838"/>
                </a:lnTo>
                <a:lnTo>
                  <a:pt x="5274" y="1826"/>
                </a:lnTo>
                <a:lnTo>
                  <a:pt x="5271" y="1814"/>
                </a:lnTo>
                <a:lnTo>
                  <a:pt x="5267" y="1801"/>
                </a:lnTo>
                <a:lnTo>
                  <a:pt x="5264" y="1788"/>
                </a:lnTo>
                <a:lnTo>
                  <a:pt x="5262" y="1775"/>
                </a:lnTo>
                <a:lnTo>
                  <a:pt x="5260" y="1761"/>
                </a:lnTo>
                <a:lnTo>
                  <a:pt x="5259" y="1747"/>
                </a:lnTo>
                <a:lnTo>
                  <a:pt x="5258" y="1732"/>
                </a:lnTo>
                <a:lnTo>
                  <a:pt x="5258" y="1717"/>
                </a:lnTo>
                <a:lnTo>
                  <a:pt x="5258" y="1701"/>
                </a:lnTo>
                <a:lnTo>
                  <a:pt x="5259" y="1686"/>
                </a:lnTo>
                <a:lnTo>
                  <a:pt x="5260" y="1671"/>
                </a:lnTo>
                <a:lnTo>
                  <a:pt x="5262" y="1657"/>
                </a:lnTo>
                <a:lnTo>
                  <a:pt x="5265" y="1643"/>
                </a:lnTo>
                <a:lnTo>
                  <a:pt x="5267" y="1630"/>
                </a:lnTo>
                <a:lnTo>
                  <a:pt x="5271" y="1617"/>
                </a:lnTo>
                <a:lnTo>
                  <a:pt x="5274" y="1604"/>
                </a:lnTo>
                <a:lnTo>
                  <a:pt x="5279" y="1591"/>
                </a:lnTo>
                <a:lnTo>
                  <a:pt x="5284" y="1579"/>
                </a:lnTo>
                <a:lnTo>
                  <a:pt x="5289" y="1568"/>
                </a:lnTo>
                <a:lnTo>
                  <a:pt x="5295" y="1557"/>
                </a:lnTo>
                <a:lnTo>
                  <a:pt x="5301" y="1547"/>
                </a:lnTo>
                <a:lnTo>
                  <a:pt x="5308" y="1537"/>
                </a:lnTo>
                <a:lnTo>
                  <a:pt x="5316" y="1528"/>
                </a:lnTo>
                <a:lnTo>
                  <a:pt x="5323" y="1519"/>
                </a:lnTo>
                <a:lnTo>
                  <a:pt x="5333" y="1510"/>
                </a:lnTo>
                <a:lnTo>
                  <a:pt x="5341" y="1502"/>
                </a:lnTo>
                <a:lnTo>
                  <a:pt x="5350" y="1495"/>
                </a:lnTo>
                <a:lnTo>
                  <a:pt x="5360" y="1488"/>
                </a:lnTo>
                <a:lnTo>
                  <a:pt x="5369" y="1482"/>
                </a:lnTo>
                <a:lnTo>
                  <a:pt x="5379" y="1476"/>
                </a:lnTo>
                <a:lnTo>
                  <a:pt x="5389" y="1471"/>
                </a:lnTo>
                <a:lnTo>
                  <a:pt x="5400" y="1466"/>
                </a:lnTo>
                <a:lnTo>
                  <a:pt x="5410" y="1462"/>
                </a:lnTo>
                <a:lnTo>
                  <a:pt x="5421" y="1458"/>
                </a:lnTo>
                <a:lnTo>
                  <a:pt x="5433" y="1455"/>
                </a:lnTo>
                <a:lnTo>
                  <a:pt x="5445" y="1453"/>
                </a:lnTo>
                <a:lnTo>
                  <a:pt x="5456" y="1451"/>
                </a:lnTo>
                <a:lnTo>
                  <a:pt x="5469" y="1450"/>
                </a:lnTo>
                <a:lnTo>
                  <a:pt x="5481" y="1449"/>
                </a:lnTo>
                <a:lnTo>
                  <a:pt x="5494" y="1449"/>
                </a:lnTo>
                <a:lnTo>
                  <a:pt x="5507" y="1449"/>
                </a:lnTo>
                <a:lnTo>
                  <a:pt x="5519" y="1450"/>
                </a:lnTo>
                <a:lnTo>
                  <a:pt x="5532" y="1451"/>
                </a:lnTo>
                <a:lnTo>
                  <a:pt x="5543" y="1453"/>
                </a:lnTo>
                <a:lnTo>
                  <a:pt x="5555" y="1455"/>
                </a:lnTo>
                <a:lnTo>
                  <a:pt x="5566" y="1458"/>
                </a:lnTo>
                <a:lnTo>
                  <a:pt x="5577" y="1462"/>
                </a:lnTo>
                <a:lnTo>
                  <a:pt x="5587" y="1466"/>
                </a:lnTo>
                <a:lnTo>
                  <a:pt x="5597" y="1470"/>
                </a:lnTo>
                <a:lnTo>
                  <a:pt x="5607" y="1475"/>
                </a:lnTo>
                <a:lnTo>
                  <a:pt x="5617" y="1481"/>
                </a:lnTo>
                <a:lnTo>
                  <a:pt x="5626" y="1487"/>
                </a:lnTo>
                <a:lnTo>
                  <a:pt x="5635" y="1494"/>
                </a:lnTo>
                <a:lnTo>
                  <a:pt x="5644" y="1501"/>
                </a:lnTo>
                <a:lnTo>
                  <a:pt x="5652" y="1509"/>
                </a:lnTo>
                <a:lnTo>
                  <a:pt x="5660" y="1517"/>
                </a:lnTo>
                <a:lnTo>
                  <a:pt x="5668" y="1526"/>
                </a:lnTo>
                <a:lnTo>
                  <a:pt x="5675" y="1535"/>
                </a:lnTo>
                <a:lnTo>
                  <a:pt x="5682" y="1545"/>
                </a:lnTo>
                <a:lnTo>
                  <a:pt x="5688" y="1555"/>
                </a:lnTo>
                <a:lnTo>
                  <a:pt x="5694" y="1566"/>
                </a:lnTo>
                <a:lnTo>
                  <a:pt x="5699" y="1577"/>
                </a:lnTo>
                <a:lnTo>
                  <a:pt x="5704" y="1588"/>
                </a:lnTo>
                <a:lnTo>
                  <a:pt x="5708" y="1600"/>
                </a:lnTo>
                <a:lnTo>
                  <a:pt x="5712" y="1613"/>
                </a:lnTo>
                <a:lnTo>
                  <a:pt x="5715" y="1626"/>
                </a:lnTo>
                <a:lnTo>
                  <a:pt x="5718" y="1639"/>
                </a:lnTo>
                <a:lnTo>
                  <a:pt x="5720" y="1653"/>
                </a:lnTo>
                <a:lnTo>
                  <a:pt x="5722" y="1667"/>
                </a:lnTo>
                <a:lnTo>
                  <a:pt x="5723" y="1682"/>
                </a:lnTo>
                <a:lnTo>
                  <a:pt x="5724" y="1696"/>
                </a:lnTo>
                <a:lnTo>
                  <a:pt x="5724" y="1712"/>
                </a:lnTo>
                <a:lnTo>
                  <a:pt x="5724" y="1721"/>
                </a:lnTo>
                <a:lnTo>
                  <a:pt x="5724" y="1735"/>
                </a:lnTo>
                <a:lnTo>
                  <a:pt x="5347" y="1735"/>
                </a:lnTo>
                <a:lnTo>
                  <a:pt x="5348" y="1755"/>
                </a:lnTo>
                <a:lnTo>
                  <a:pt x="5351" y="1774"/>
                </a:lnTo>
                <a:lnTo>
                  <a:pt x="5356" y="1791"/>
                </a:lnTo>
                <a:lnTo>
                  <a:pt x="5361" y="1808"/>
                </a:lnTo>
                <a:lnTo>
                  <a:pt x="5367" y="1823"/>
                </a:lnTo>
                <a:lnTo>
                  <a:pt x="5375" y="1837"/>
                </a:lnTo>
                <a:lnTo>
                  <a:pt x="5384" y="1850"/>
                </a:lnTo>
                <a:lnTo>
                  <a:pt x="5394" y="1862"/>
                </a:lnTo>
                <a:lnTo>
                  <a:pt x="5405" y="1872"/>
                </a:lnTo>
                <a:lnTo>
                  <a:pt x="5416" y="1881"/>
                </a:lnTo>
                <a:lnTo>
                  <a:pt x="5428" y="1888"/>
                </a:lnTo>
                <a:lnTo>
                  <a:pt x="5441" y="1895"/>
                </a:lnTo>
                <a:lnTo>
                  <a:pt x="5455" y="1900"/>
                </a:lnTo>
                <a:lnTo>
                  <a:pt x="5469" y="1903"/>
                </a:lnTo>
                <a:lnTo>
                  <a:pt x="5484" y="1905"/>
                </a:lnTo>
                <a:lnTo>
                  <a:pt x="5499" y="1906"/>
                </a:lnTo>
                <a:lnTo>
                  <a:pt x="5510" y="1905"/>
                </a:lnTo>
                <a:lnTo>
                  <a:pt x="5522" y="1904"/>
                </a:lnTo>
                <a:lnTo>
                  <a:pt x="5533" y="1902"/>
                </a:lnTo>
                <a:lnTo>
                  <a:pt x="5543" y="1900"/>
                </a:lnTo>
                <a:lnTo>
                  <a:pt x="5553" y="1896"/>
                </a:lnTo>
                <a:lnTo>
                  <a:pt x="5563" y="1892"/>
                </a:lnTo>
                <a:lnTo>
                  <a:pt x="5572" y="1887"/>
                </a:lnTo>
                <a:lnTo>
                  <a:pt x="5580" y="1881"/>
                </a:lnTo>
                <a:lnTo>
                  <a:pt x="5588" y="1874"/>
                </a:lnTo>
                <a:lnTo>
                  <a:pt x="5596" y="1867"/>
                </a:lnTo>
                <a:lnTo>
                  <a:pt x="5603" y="1858"/>
                </a:lnTo>
                <a:lnTo>
                  <a:pt x="5610" y="1849"/>
                </a:lnTo>
                <a:lnTo>
                  <a:pt x="5616" y="1838"/>
                </a:lnTo>
                <a:lnTo>
                  <a:pt x="5622" y="1827"/>
                </a:lnTo>
                <a:lnTo>
                  <a:pt x="5628" y="1815"/>
                </a:lnTo>
                <a:lnTo>
                  <a:pt x="5633" y="1802"/>
                </a:lnTo>
                <a:close/>
                <a:moveTo>
                  <a:pt x="5352" y="1665"/>
                </a:moveTo>
                <a:lnTo>
                  <a:pt x="5634" y="1665"/>
                </a:lnTo>
                <a:lnTo>
                  <a:pt x="5632" y="1649"/>
                </a:lnTo>
                <a:lnTo>
                  <a:pt x="5630" y="1635"/>
                </a:lnTo>
                <a:lnTo>
                  <a:pt x="5627" y="1621"/>
                </a:lnTo>
                <a:lnTo>
                  <a:pt x="5623" y="1609"/>
                </a:lnTo>
                <a:lnTo>
                  <a:pt x="5618" y="1596"/>
                </a:lnTo>
                <a:lnTo>
                  <a:pt x="5613" y="1586"/>
                </a:lnTo>
                <a:lnTo>
                  <a:pt x="5608" y="1576"/>
                </a:lnTo>
                <a:lnTo>
                  <a:pt x="5601" y="1568"/>
                </a:lnTo>
                <a:lnTo>
                  <a:pt x="5591" y="1556"/>
                </a:lnTo>
                <a:lnTo>
                  <a:pt x="5580" y="1546"/>
                </a:lnTo>
                <a:lnTo>
                  <a:pt x="5568" y="1538"/>
                </a:lnTo>
                <a:lnTo>
                  <a:pt x="5555" y="1531"/>
                </a:lnTo>
                <a:lnTo>
                  <a:pt x="5541" y="1526"/>
                </a:lnTo>
                <a:lnTo>
                  <a:pt x="5526" y="1522"/>
                </a:lnTo>
                <a:lnTo>
                  <a:pt x="5511" y="1519"/>
                </a:lnTo>
                <a:lnTo>
                  <a:pt x="5495" y="1519"/>
                </a:lnTo>
                <a:lnTo>
                  <a:pt x="5480" y="1519"/>
                </a:lnTo>
                <a:lnTo>
                  <a:pt x="5466" y="1521"/>
                </a:lnTo>
                <a:lnTo>
                  <a:pt x="5453" y="1524"/>
                </a:lnTo>
                <a:lnTo>
                  <a:pt x="5441" y="1528"/>
                </a:lnTo>
                <a:lnTo>
                  <a:pt x="5429" y="1534"/>
                </a:lnTo>
                <a:lnTo>
                  <a:pt x="5417" y="1541"/>
                </a:lnTo>
                <a:lnTo>
                  <a:pt x="5406" y="1549"/>
                </a:lnTo>
                <a:lnTo>
                  <a:pt x="5396" y="1558"/>
                </a:lnTo>
                <a:lnTo>
                  <a:pt x="5386" y="1568"/>
                </a:lnTo>
                <a:lnTo>
                  <a:pt x="5378" y="1579"/>
                </a:lnTo>
                <a:lnTo>
                  <a:pt x="5371" y="1591"/>
                </a:lnTo>
                <a:lnTo>
                  <a:pt x="5365" y="1605"/>
                </a:lnTo>
                <a:lnTo>
                  <a:pt x="5360" y="1619"/>
                </a:lnTo>
                <a:lnTo>
                  <a:pt x="5356" y="1633"/>
                </a:lnTo>
                <a:lnTo>
                  <a:pt x="5353" y="1648"/>
                </a:lnTo>
                <a:lnTo>
                  <a:pt x="5352" y="1665"/>
                </a:lnTo>
                <a:close/>
                <a:moveTo>
                  <a:pt x="5767" y="1814"/>
                </a:moveTo>
                <a:lnTo>
                  <a:pt x="5851" y="1801"/>
                </a:lnTo>
                <a:lnTo>
                  <a:pt x="5853" y="1813"/>
                </a:lnTo>
                <a:lnTo>
                  <a:pt x="5856" y="1825"/>
                </a:lnTo>
                <a:lnTo>
                  <a:pt x="5860" y="1835"/>
                </a:lnTo>
                <a:lnTo>
                  <a:pt x="5865" y="1846"/>
                </a:lnTo>
                <a:lnTo>
                  <a:pt x="5870" y="1855"/>
                </a:lnTo>
                <a:lnTo>
                  <a:pt x="5876" y="1864"/>
                </a:lnTo>
                <a:lnTo>
                  <a:pt x="5883" y="1871"/>
                </a:lnTo>
                <a:lnTo>
                  <a:pt x="5891" y="1879"/>
                </a:lnTo>
                <a:lnTo>
                  <a:pt x="5900" y="1885"/>
                </a:lnTo>
                <a:lnTo>
                  <a:pt x="5909" y="1890"/>
                </a:lnTo>
                <a:lnTo>
                  <a:pt x="5919" y="1895"/>
                </a:lnTo>
                <a:lnTo>
                  <a:pt x="5931" y="1899"/>
                </a:lnTo>
                <a:lnTo>
                  <a:pt x="5943" y="1902"/>
                </a:lnTo>
                <a:lnTo>
                  <a:pt x="5956" y="1904"/>
                </a:lnTo>
                <a:lnTo>
                  <a:pt x="5969" y="1905"/>
                </a:lnTo>
                <a:lnTo>
                  <a:pt x="5983" y="1906"/>
                </a:lnTo>
                <a:lnTo>
                  <a:pt x="5997" y="1905"/>
                </a:lnTo>
                <a:lnTo>
                  <a:pt x="6011" y="1904"/>
                </a:lnTo>
                <a:lnTo>
                  <a:pt x="6023" y="1902"/>
                </a:lnTo>
                <a:lnTo>
                  <a:pt x="6035" y="1900"/>
                </a:lnTo>
                <a:lnTo>
                  <a:pt x="6045" y="1896"/>
                </a:lnTo>
                <a:lnTo>
                  <a:pt x="6055" y="1892"/>
                </a:lnTo>
                <a:lnTo>
                  <a:pt x="6063" y="1887"/>
                </a:lnTo>
                <a:lnTo>
                  <a:pt x="6071" y="1882"/>
                </a:lnTo>
                <a:lnTo>
                  <a:pt x="6078" y="1876"/>
                </a:lnTo>
                <a:lnTo>
                  <a:pt x="6083" y="1869"/>
                </a:lnTo>
                <a:lnTo>
                  <a:pt x="6088" y="1863"/>
                </a:lnTo>
                <a:lnTo>
                  <a:pt x="6092" y="1856"/>
                </a:lnTo>
                <a:lnTo>
                  <a:pt x="6095" y="1849"/>
                </a:lnTo>
                <a:lnTo>
                  <a:pt x="6098" y="1841"/>
                </a:lnTo>
                <a:lnTo>
                  <a:pt x="6099" y="1833"/>
                </a:lnTo>
                <a:lnTo>
                  <a:pt x="6099" y="1825"/>
                </a:lnTo>
                <a:lnTo>
                  <a:pt x="6099" y="1818"/>
                </a:lnTo>
                <a:lnTo>
                  <a:pt x="6098" y="1812"/>
                </a:lnTo>
                <a:lnTo>
                  <a:pt x="6096" y="1806"/>
                </a:lnTo>
                <a:lnTo>
                  <a:pt x="6093" y="1800"/>
                </a:lnTo>
                <a:lnTo>
                  <a:pt x="6089" y="1794"/>
                </a:lnTo>
                <a:lnTo>
                  <a:pt x="6085" y="1789"/>
                </a:lnTo>
                <a:lnTo>
                  <a:pt x="6080" y="1784"/>
                </a:lnTo>
                <a:lnTo>
                  <a:pt x="6074" y="1780"/>
                </a:lnTo>
                <a:lnTo>
                  <a:pt x="6062" y="1774"/>
                </a:lnTo>
                <a:lnTo>
                  <a:pt x="6043" y="1767"/>
                </a:lnTo>
                <a:lnTo>
                  <a:pt x="6018" y="1759"/>
                </a:lnTo>
                <a:lnTo>
                  <a:pt x="5986" y="1751"/>
                </a:lnTo>
                <a:lnTo>
                  <a:pt x="5943" y="1740"/>
                </a:lnTo>
                <a:lnTo>
                  <a:pt x="5906" y="1729"/>
                </a:lnTo>
                <a:lnTo>
                  <a:pt x="5877" y="1719"/>
                </a:lnTo>
                <a:lnTo>
                  <a:pt x="5855" y="1710"/>
                </a:lnTo>
                <a:lnTo>
                  <a:pt x="5846" y="1705"/>
                </a:lnTo>
                <a:lnTo>
                  <a:pt x="5838" y="1701"/>
                </a:lnTo>
                <a:lnTo>
                  <a:pt x="5830" y="1695"/>
                </a:lnTo>
                <a:lnTo>
                  <a:pt x="5823" y="1689"/>
                </a:lnTo>
                <a:lnTo>
                  <a:pt x="5817" y="1683"/>
                </a:lnTo>
                <a:lnTo>
                  <a:pt x="5811" y="1677"/>
                </a:lnTo>
                <a:lnTo>
                  <a:pt x="5805" y="1670"/>
                </a:lnTo>
                <a:lnTo>
                  <a:pt x="5800" y="1662"/>
                </a:lnTo>
                <a:lnTo>
                  <a:pt x="5796" y="1654"/>
                </a:lnTo>
                <a:lnTo>
                  <a:pt x="5792" y="1646"/>
                </a:lnTo>
                <a:lnTo>
                  <a:pt x="5789" y="1638"/>
                </a:lnTo>
                <a:lnTo>
                  <a:pt x="5786" y="1630"/>
                </a:lnTo>
                <a:lnTo>
                  <a:pt x="5784" y="1621"/>
                </a:lnTo>
                <a:lnTo>
                  <a:pt x="5782" y="1613"/>
                </a:lnTo>
                <a:lnTo>
                  <a:pt x="5782" y="1604"/>
                </a:lnTo>
                <a:lnTo>
                  <a:pt x="5781" y="1594"/>
                </a:lnTo>
                <a:lnTo>
                  <a:pt x="5782" y="1577"/>
                </a:lnTo>
                <a:lnTo>
                  <a:pt x="5785" y="1561"/>
                </a:lnTo>
                <a:lnTo>
                  <a:pt x="5790" y="1546"/>
                </a:lnTo>
                <a:lnTo>
                  <a:pt x="5797" y="1531"/>
                </a:lnTo>
                <a:lnTo>
                  <a:pt x="5805" y="1517"/>
                </a:lnTo>
                <a:lnTo>
                  <a:pt x="5815" y="1505"/>
                </a:lnTo>
                <a:lnTo>
                  <a:pt x="5826" y="1494"/>
                </a:lnTo>
                <a:lnTo>
                  <a:pt x="5839" y="1484"/>
                </a:lnTo>
                <a:lnTo>
                  <a:pt x="5850" y="1477"/>
                </a:lnTo>
                <a:lnTo>
                  <a:pt x="5862" y="1470"/>
                </a:lnTo>
                <a:lnTo>
                  <a:pt x="5877" y="1464"/>
                </a:lnTo>
                <a:lnTo>
                  <a:pt x="5893" y="1459"/>
                </a:lnTo>
                <a:lnTo>
                  <a:pt x="5911" y="1454"/>
                </a:lnTo>
                <a:lnTo>
                  <a:pt x="5930" y="1451"/>
                </a:lnTo>
                <a:lnTo>
                  <a:pt x="5948" y="1449"/>
                </a:lnTo>
                <a:lnTo>
                  <a:pt x="5968" y="1449"/>
                </a:lnTo>
                <a:lnTo>
                  <a:pt x="5982" y="1449"/>
                </a:lnTo>
                <a:lnTo>
                  <a:pt x="5997" y="1450"/>
                </a:lnTo>
                <a:lnTo>
                  <a:pt x="6010" y="1451"/>
                </a:lnTo>
                <a:lnTo>
                  <a:pt x="6023" y="1453"/>
                </a:lnTo>
                <a:lnTo>
                  <a:pt x="6036" y="1455"/>
                </a:lnTo>
                <a:lnTo>
                  <a:pt x="6049" y="1458"/>
                </a:lnTo>
                <a:lnTo>
                  <a:pt x="6060" y="1462"/>
                </a:lnTo>
                <a:lnTo>
                  <a:pt x="6072" y="1466"/>
                </a:lnTo>
                <a:lnTo>
                  <a:pt x="6083" y="1470"/>
                </a:lnTo>
                <a:lnTo>
                  <a:pt x="6093" y="1475"/>
                </a:lnTo>
                <a:lnTo>
                  <a:pt x="6102" y="1480"/>
                </a:lnTo>
                <a:lnTo>
                  <a:pt x="6111" y="1486"/>
                </a:lnTo>
                <a:lnTo>
                  <a:pt x="6119" y="1492"/>
                </a:lnTo>
                <a:lnTo>
                  <a:pt x="6126" y="1498"/>
                </a:lnTo>
                <a:lnTo>
                  <a:pt x="6133" y="1505"/>
                </a:lnTo>
                <a:lnTo>
                  <a:pt x="6139" y="1512"/>
                </a:lnTo>
                <a:lnTo>
                  <a:pt x="6144" y="1520"/>
                </a:lnTo>
                <a:lnTo>
                  <a:pt x="6149" y="1528"/>
                </a:lnTo>
                <a:lnTo>
                  <a:pt x="6153" y="1537"/>
                </a:lnTo>
                <a:lnTo>
                  <a:pt x="6157" y="1546"/>
                </a:lnTo>
                <a:lnTo>
                  <a:pt x="6161" y="1557"/>
                </a:lnTo>
                <a:lnTo>
                  <a:pt x="6164" y="1567"/>
                </a:lnTo>
                <a:lnTo>
                  <a:pt x="6166" y="1579"/>
                </a:lnTo>
                <a:lnTo>
                  <a:pt x="6169" y="1591"/>
                </a:lnTo>
                <a:lnTo>
                  <a:pt x="6084" y="1603"/>
                </a:lnTo>
                <a:lnTo>
                  <a:pt x="6082" y="1593"/>
                </a:lnTo>
                <a:lnTo>
                  <a:pt x="6080" y="1584"/>
                </a:lnTo>
                <a:lnTo>
                  <a:pt x="6077" y="1575"/>
                </a:lnTo>
                <a:lnTo>
                  <a:pt x="6073" y="1567"/>
                </a:lnTo>
                <a:lnTo>
                  <a:pt x="6068" y="1560"/>
                </a:lnTo>
                <a:lnTo>
                  <a:pt x="6063" y="1553"/>
                </a:lnTo>
                <a:lnTo>
                  <a:pt x="6057" y="1546"/>
                </a:lnTo>
                <a:lnTo>
                  <a:pt x="6051" y="1541"/>
                </a:lnTo>
                <a:lnTo>
                  <a:pt x="6044" y="1535"/>
                </a:lnTo>
                <a:lnTo>
                  <a:pt x="6036" y="1531"/>
                </a:lnTo>
                <a:lnTo>
                  <a:pt x="6027" y="1527"/>
                </a:lnTo>
                <a:lnTo>
                  <a:pt x="6018" y="1524"/>
                </a:lnTo>
                <a:lnTo>
                  <a:pt x="6008" y="1522"/>
                </a:lnTo>
                <a:lnTo>
                  <a:pt x="5997" y="1520"/>
                </a:lnTo>
                <a:lnTo>
                  <a:pt x="5986" y="1519"/>
                </a:lnTo>
                <a:lnTo>
                  <a:pt x="5974" y="1519"/>
                </a:lnTo>
                <a:lnTo>
                  <a:pt x="5960" y="1519"/>
                </a:lnTo>
                <a:lnTo>
                  <a:pt x="5947" y="1520"/>
                </a:lnTo>
                <a:lnTo>
                  <a:pt x="5935" y="1521"/>
                </a:lnTo>
                <a:lnTo>
                  <a:pt x="5923" y="1523"/>
                </a:lnTo>
                <a:lnTo>
                  <a:pt x="5913" y="1526"/>
                </a:lnTo>
                <a:lnTo>
                  <a:pt x="5904" y="1530"/>
                </a:lnTo>
                <a:lnTo>
                  <a:pt x="5896" y="1533"/>
                </a:lnTo>
                <a:lnTo>
                  <a:pt x="5889" y="1538"/>
                </a:lnTo>
                <a:lnTo>
                  <a:pt x="5883" y="1543"/>
                </a:lnTo>
                <a:lnTo>
                  <a:pt x="5878" y="1548"/>
                </a:lnTo>
                <a:lnTo>
                  <a:pt x="5874" y="1554"/>
                </a:lnTo>
                <a:lnTo>
                  <a:pt x="5870" y="1559"/>
                </a:lnTo>
                <a:lnTo>
                  <a:pt x="5868" y="1565"/>
                </a:lnTo>
                <a:lnTo>
                  <a:pt x="5866" y="1571"/>
                </a:lnTo>
                <a:lnTo>
                  <a:pt x="5864" y="1577"/>
                </a:lnTo>
                <a:lnTo>
                  <a:pt x="5864" y="1584"/>
                </a:lnTo>
                <a:lnTo>
                  <a:pt x="5865" y="1592"/>
                </a:lnTo>
                <a:lnTo>
                  <a:pt x="5867" y="1599"/>
                </a:lnTo>
                <a:lnTo>
                  <a:pt x="5870" y="1608"/>
                </a:lnTo>
                <a:lnTo>
                  <a:pt x="5874" y="1615"/>
                </a:lnTo>
                <a:lnTo>
                  <a:pt x="5880" y="1621"/>
                </a:lnTo>
                <a:lnTo>
                  <a:pt x="5888" y="1627"/>
                </a:lnTo>
                <a:lnTo>
                  <a:pt x="5897" y="1632"/>
                </a:lnTo>
                <a:lnTo>
                  <a:pt x="5907" y="1637"/>
                </a:lnTo>
                <a:lnTo>
                  <a:pt x="5917" y="1640"/>
                </a:lnTo>
                <a:lnTo>
                  <a:pt x="5933" y="1645"/>
                </a:lnTo>
                <a:lnTo>
                  <a:pt x="5955" y="1651"/>
                </a:lnTo>
                <a:lnTo>
                  <a:pt x="5984" y="1659"/>
                </a:lnTo>
                <a:lnTo>
                  <a:pt x="6025" y="1671"/>
                </a:lnTo>
                <a:lnTo>
                  <a:pt x="6060" y="1681"/>
                </a:lnTo>
                <a:lnTo>
                  <a:pt x="6089" y="1690"/>
                </a:lnTo>
                <a:lnTo>
                  <a:pt x="6110" y="1699"/>
                </a:lnTo>
                <a:lnTo>
                  <a:pt x="6119" y="1703"/>
                </a:lnTo>
                <a:lnTo>
                  <a:pt x="6127" y="1707"/>
                </a:lnTo>
                <a:lnTo>
                  <a:pt x="6136" y="1712"/>
                </a:lnTo>
                <a:lnTo>
                  <a:pt x="6143" y="1718"/>
                </a:lnTo>
                <a:lnTo>
                  <a:pt x="6150" y="1723"/>
                </a:lnTo>
                <a:lnTo>
                  <a:pt x="6156" y="1730"/>
                </a:lnTo>
                <a:lnTo>
                  <a:pt x="6162" y="1736"/>
                </a:lnTo>
                <a:lnTo>
                  <a:pt x="6167" y="1743"/>
                </a:lnTo>
                <a:lnTo>
                  <a:pt x="6172" y="1751"/>
                </a:lnTo>
                <a:lnTo>
                  <a:pt x="6176" y="1759"/>
                </a:lnTo>
                <a:lnTo>
                  <a:pt x="6180" y="1768"/>
                </a:lnTo>
                <a:lnTo>
                  <a:pt x="6183" y="1776"/>
                </a:lnTo>
                <a:lnTo>
                  <a:pt x="6185" y="1786"/>
                </a:lnTo>
                <a:lnTo>
                  <a:pt x="6187" y="1796"/>
                </a:lnTo>
                <a:lnTo>
                  <a:pt x="6188" y="1806"/>
                </a:lnTo>
                <a:lnTo>
                  <a:pt x="6188" y="1817"/>
                </a:lnTo>
                <a:lnTo>
                  <a:pt x="6188" y="1827"/>
                </a:lnTo>
                <a:lnTo>
                  <a:pt x="6186" y="1838"/>
                </a:lnTo>
                <a:lnTo>
                  <a:pt x="6185" y="1848"/>
                </a:lnTo>
                <a:lnTo>
                  <a:pt x="6182" y="1858"/>
                </a:lnTo>
                <a:lnTo>
                  <a:pt x="6178" y="1868"/>
                </a:lnTo>
                <a:lnTo>
                  <a:pt x="6174" y="1878"/>
                </a:lnTo>
                <a:lnTo>
                  <a:pt x="6169" y="1887"/>
                </a:lnTo>
                <a:lnTo>
                  <a:pt x="6163" y="1897"/>
                </a:lnTo>
                <a:lnTo>
                  <a:pt x="6156" y="1906"/>
                </a:lnTo>
                <a:lnTo>
                  <a:pt x="6149" y="1915"/>
                </a:lnTo>
                <a:lnTo>
                  <a:pt x="6141" y="1923"/>
                </a:lnTo>
                <a:lnTo>
                  <a:pt x="6133" y="1930"/>
                </a:lnTo>
                <a:lnTo>
                  <a:pt x="6122" y="1937"/>
                </a:lnTo>
                <a:lnTo>
                  <a:pt x="6112" y="1944"/>
                </a:lnTo>
                <a:lnTo>
                  <a:pt x="6101" y="1950"/>
                </a:lnTo>
                <a:lnTo>
                  <a:pt x="6090" y="1955"/>
                </a:lnTo>
                <a:lnTo>
                  <a:pt x="6078" y="1960"/>
                </a:lnTo>
                <a:lnTo>
                  <a:pt x="6066" y="1964"/>
                </a:lnTo>
                <a:lnTo>
                  <a:pt x="6053" y="1968"/>
                </a:lnTo>
                <a:lnTo>
                  <a:pt x="6040" y="1971"/>
                </a:lnTo>
                <a:lnTo>
                  <a:pt x="6026" y="1973"/>
                </a:lnTo>
                <a:lnTo>
                  <a:pt x="6012" y="1975"/>
                </a:lnTo>
                <a:lnTo>
                  <a:pt x="5998" y="1975"/>
                </a:lnTo>
                <a:lnTo>
                  <a:pt x="5984" y="1976"/>
                </a:lnTo>
                <a:lnTo>
                  <a:pt x="5960" y="1975"/>
                </a:lnTo>
                <a:lnTo>
                  <a:pt x="5937" y="1973"/>
                </a:lnTo>
                <a:lnTo>
                  <a:pt x="5915" y="1970"/>
                </a:lnTo>
                <a:lnTo>
                  <a:pt x="5896" y="1966"/>
                </a:lnTo>
                <a:lnTo>
                  <a:pt x="5878" y="1960"/>
                </a:lnTo>
                <a:lnTo>
                  <a:pt x="5861" y="1953"/>
                </a:lnTo>
                <a:lnTo>
                  <a:pt x="5846" y="1945"/>
                </a:lnTo>
                <a:lnTo>
                  <a:pt x="5833" y="1935"/>
                </a:lnTo>
                <a:lnTo>
                  <a:pt x="5820" y="1924"/>
                </a:lnTo>
                <a:lnTo>
                  <a:pt x="5809" y="1912"/>
                </a:lnTo>
                <a:lnTo>
                  <a:pt x="5799" y="1899"/>
                </a:lnTo>
                <a:lnTo>
                  <a:pt x="5790" y="1884"/>
                </a:lnTo>
                <a:lnTo>
                  <a:pt x="5783" y="1869"/>
                </a:lnTo>
                <a:lnTo>
                  <a:pt x="5776" y="1852"/>
                </a:lnTo>
                <a:lnTo>
                  <a:pt x="5771" y="1834"/>
                </a:lnTo>
                <a:lnTo>
                  <a:pt x="5767" y="1814"/>
                </a:lnTo>
                <a:close/>
                <a:moveTo>
                  <a:pt x="6260" y="1965"/>
                </a:moveTo>
                <a:lnTo>
                  <a:pt x="6260" y="1268"/>
                </a:lnTo>
                <a:lnTo>
                  <a:pt x="6346" y="1268"/>
                </a:lnTo>
                <a:lnTo>
                  <a:pt x="6346" y="1665"/>
                </a:lnTo>
                <a:lnTo>
                  <a:pt x="6550" y="1459"/>
                </a:lnTo>
                <a:lnTo>
                  <a:pt x="6660" y="1459"/>
                </a:lnTo>
                <a:lnTo>
                  <a:pt x="6467" y="1648"/>
                </a:lnTo>
                <a:lnTo>
                  <a:pt x="6680" y="1965"/>
                </a:lnTo>
                <a:lnTo>
                  <a:pt x="6574" y="1965"/>
                </a:lnTo>
                <a:lnTo>
                  <a:pt x="6406" y="1707"/>
                </a:lnTo>
                <a:lnTo>
                  <a:pt x="6346" y="1765"/>
                </a:lnTo>
                <a:lnTo>
                  <a:pt x="6346" y="1965"/>
                </a:lnTo>
                <a:lnTo>
                  <a:pt x="6260" y="1965"/>
                </a:lnTo>
                <a:close/>
                <a:moveTo>
                  <a:pt x="7065" y="1802"/>
                </a:moveTo>
                <a:lnTo>
                  <a:pt x="7154" y="1813"/>
                </a:lnTo>
                <a:lnTo>
                  <a:pt x="7148" y="1832"/>
                </a:lnTo>
                <a:lnTo>
                  <a:pt x="7142" y="1850"/>
                </a:lnTo>
                <a:lnTo>
                  <a:pt x="7133" y="1866"/>
                </a:lnTo>
                <a:lnTo>
                  <a:pt x="7124" y="1882"/>
                </a:lnTo>
                <a:lnTo>
                  <a:pt x="7113" y="1896"/>
                </a:lnTo>
                <a:lnTo>
                  <a:pt x="7102" y="1910"/>
                </a:lnTo>
                <a:lnTo>
                  <a:pt x="7090" y="1922"/>
                </a:lnTo>
                <a:lnTo>
                  <a:pt x="7076" y="1933"/>
                </a:lnTo>
                <a:lnTo>
                  <a:pt x="7061" y="1943"/>
                </a:lnTo>
                <a:lnTo>
                  <a:pt x="7046" y="1952"/>
                </a:lnTo>
                <a:lnTo>
                  <a:pt x="7029" y="1959"/>
                </a:lnTo>
                <a:lnTo>
                  <a:pt x="7012" y="1965"/>
                </a:lnTo>
                <a:lnTo>
                  <a:pt x="6993" y="1970"/>
                </a:lnTo>
                <a:lnTo>
                  <a:pt x="6974" y="1973"/>
                </a:lnTo>
                <a:lnTo>
                  <a:pt x="6953" y="1975"/>
                </a:lnTo>
                <a:lnTo>
                  <a:pt x="6931" y="1976"/>
                </a:lnTo>
                <a:lnTo>
                  <a:pt x="6917" y="1976"/>
                </a:lnTo>
                <a:lnTo>
                  <a:pt x="6904" y="1975"/>
                </a:lnTo>
                <a:lnTo>
                  <a:pt x="6891" y="1973"/>
                </a:lnTo>
                <a:lnTo>
                  <a:pt x="6878" y="1972"/>
                </a:lnTo>
                <a:lnTo>
                  <a:pt x="6866" y="1969"/>
                </a:lnTo>
                <a:lnTo>
                  <a:pt x="6854" y="1966"/>
                </a:lnTo>
                <a:lnTo>
                  <a:pt x="6843" y="1963"/>
                </a:lnTo>
                <a:lnTo>
                  <a:pt x="6832" y="1959"/>
                </a:lnTo>
                <a:lnTo>
                  <a:pt x="6821" y="1954"/>
                </a:lnTo>
                <a:lnTo>
                  <a:pt x="6811" y="1949"/>
                </a:lnTo>
                <a:lnTo>
                  <a:pt x="6801" y="1944"/>
                </a:lnTo>
                <a:lnTo>
                  <a:pt x="6791" y="1937"/>
                </a:lnTo>
                <a:lnTo>
                  <a:pt x="6782" y="1931"/>
                </a:lnTo>
                <a:lnTo>
                  <a:pt x="6773" y="1924"/>
                </a:lnTo>
                <a:lnTo>
                  <a:pt x="6764" y="1916"/>
                </a:lnTo>
                <a:lnTo>
                  <a:pt x="6756" y="1908"/>
                </a:lnTo>
                <a:lnTo>
                  <a:pt x="6748" y="1899"/>
                </a:lnTo>
                <a:lnTo>
                  <a:pt x="6741" y="1890"/>
                </a:lnTo>
                <a:lnTo>
                  <a:pt x="6734" y="1880"/>
                </a:lnTo>
                <a:lnTo>
                  <a:pt x="6726" y="1870"/>
                </a:lnTo>
                <a:lnTo>
                  <a:pt x="6721" y="1860"/>
                </a:lnTo>
                <a:lnTo>
                  <a:pt x="6715" y="1849"/>
                </a:lnTo>
                <a:lnTo>
                  <a:pt x="6710" y="1838"/>
                </a:lnTo>
                <a:lnTo>
                  <a:pt x="6706" y="1826"/>
                </a:lnTo>
                <a:lnTo>
                  <a:pt x="6702" y="1814"/>
                </a:lnTo>
                <a:lnTo>
                  <a:pt x="6699" y="1801"/>
                </a:lnTo>
                <a:lnTo>
                  <a:pt x="6696" y="1788"/>
                </a:lnTo>
                <a:lnTo>
                  <a:pt x="6694" y="1775"/>
                </a:lnTo>
                <a:lnTo>
                  <a:pt x="6692" y="1761"/>
                </a:lnTo>
                <a:lnTo>
                  <a:pt x="6691" y="1747"/>
                </a:lnTo>
                <a:lnTo>
                  <a:pt x="6690" y="1732"/>
                </a:lnTo>
                <a:lnTo>
                  <a:pt x="6690" y="1717"/>
                </a:lnTo>
                <a:lnTo>
                  <a:pt x="6690" y="1701"/>
                </a:lnTo>
                <a:lnTo>
                  <a:pt x="6691" y="1686"/>
                </a:lnTo>
                <a:lnTo>
                  <a:pt x="6692" y="1671"/>
                </a:lnTo>
                <a:lnTo>
                  <a:pt x="6694" y="1657"/>
                </a:lnTo>
                <a:lnTo>
                  <a:pt x="6696" y="1643"/>
                </a:lnTo>
                <a:lnTo>
                  <a:pt x="6699" y="1630"/>
                </a:lnTo>
                <a:lnTo>
                  <a:pt x="6702" y="1617"/>
                </a:lnTo>
                <a:lnTo>
                  <a:pt x="6706" y="1604"/>
                </a:lnTo>
                <a:lnTo>
                  <a:pt x="6711" y="1591"/>
                </a:lnTo>
                <a:lnTo>
                  <a:pt x="6715" y="1579"/>
                </a:lnTo>
                <a:lnTo>
                  <a:pt x="6721" y="1568"/>
                </a:lnTo>
                <a:lnTo>
                  <a:pt x="6727" y="1557"/>
                </a:lnTo>
                <a:lnTo>
                  <a:pt x="6734" y="1547"/>
                </a:lnTo>
                <a:lnTo>
                  <a:pt x="6741" y="1537"/>
                </a:lnTo>
                <a:lnTo>
                  <a:pt x="6748" y="1528"/>
                </a:lnTo>
                <a:lnTo>
                  <a:pt x="6756" y="1519"/>
                </a:lnTo>
                <a:lnTo>
                  <a:pt x="6765" y="1510"/>
                </a:lnTo>
                <a:lnTo>
                  <a:pt x="6773" y="1502"/>
                </a:lnTo>
                <a:lnTo>
                  <a:pt x="6782" y="1495"/>
                </a:lnTo>
                <a:lnTo>
                  <a:pt x="6791" y="1488"/>
                </a:lnTo>
                <a:lnTo>
                  <a:pt x="6801" y="1482"/>
                </a:lnTo>
                <a:lnTo>
                  <a:pt x="6811" y="1476"/>
                </a:lnTo>
                <a:lnTo>
                  <a:pt x="6821" y="1471"/>
                </a:lnTo>
                <a:lnTo>
                  <a:pt x="6831" y="1466"/>
                </a:lnTo>
                <a:lnTo>
                  <a:pt x="6842" y="1462"/>
                </a:lnTo>
                <a:lnTo>
                  <a:pt x="6853" y="1458"/>
                </a:lnTo>
                <a:lnTo>
                  <a:pt x="6865" y="1455"/>
                </a:lnTo>
                <a:lnTo>
                  <a:pt x="6876" y="1453"/>
                </a:lnTo>
                <a:lnTo>
                  <a:pt x="6888" y="1451"/>
                </a:lnTo>
                <a:lnTo>
                  <a:pt x="6901" y="1450"/>
                </a:lnTo>
                <a:lnTo>
                  <a:pt x="6913" y="1449"/>
                </a:lnTo>
                <a:lnTo>
                  <a:pt x="6926" y="1449"/>
                </a:lnTo>
                <a:lnTo>
                  <a:pt x="6940" y="1449"/>
                </a:lnTo>
                <a:lnTo>
                  <a:pt x="6952" y="1450"/>
                </a:lnTo>
                <a:lnTo>
                  <a:pt x="6964" y="1451"/>
                </a:lnTo>
                <a:lnTo>
                  <a:pt x="6975" y="1453"/>
                </a:lnTo>
                <a:lnTo>
                  <a:pt x="6987" y="1455"/>
                </a:lnTo>
                <a:lnTo>
                  <a:pt x="6998" y="1458"/>
                </a:lnTo>
                <a:lnTo>
                  <a:pt x="7008" y="1462"/>
                </a:lnTo>
                <a:lnTo>
                  <a:pt x="7019" y="1466"/>
                </a:lnTo>
                <a:lnTo>
                  <a:pt x="7029" y="1470"/>
                </a:lnTo>
                <a:lnTo>
                  <a:pt x="7039" y="1475"/>
                </a:lnTo>
                <a:lnTo>
                  <a:pt x="7048" y="1481"/>
                </a:lnTo>
                <a:lnTo>
                  <a:pt x="7058" y="1487"/>
                </a:lnTo>
                <a:lnTo>
                  <a:pt x="7067" y="1494"/>
                </a:lnTo>
                <a:lnTo>
                  <a:pt x="7075" y="1501"/>
                </a:lnTo>
                <a:lnTo>
                  <a:pt x="7084" y="1509"/>
                </a:lnTo>
                <a:lnTo>
                  <a:pt x="7092" y="1517"/>
                </a:lnTo>
                <a:lnTo>
                  <a:pt x="7100" y="1526"/>
                </a:lnTo>
                <a:lnTo>
                  <a:pt x="7107" y="1535"/>
                </a:lnTo>
                <a:lnTo>
                  <a:pt x="7114" y="1545"/>
                </a:lnTo>
                <a:lnTo>
                  <a:pt x="7120" y="1555"/>
                </a:lnTo>
                <a:lnTo>
                  <a:pt x="7126" y="1566"/>
                </a:lnTo>
                <a:lnTo>
                  <a:pt x="7131" y="1577"/>
                </a:lnTo>
                <a:lnTo>
                  <a:pt x="7137" y="1588"/>
                </a:lnTo>
                <a:lnTo>
                  <a:pt x="7141" y="1600"/>
                </a:lnTo>
                <a:lnTo>
                  <a:pt x="7145" y="1613"/>
                </a:lnTo>
                <a:lnTo>
                  <a:pt x="7148" y="1626"/>
                </a:lnTo>
                <a:lnTo>
                  <a:pt x="7151" y="1639"/>
                </a:lnTo>
                <a:lnTo>
                  <a:pt x="7153" y="1653"/>
                </a:lnTo>
                <a:lnTo>
                  <a:pt x="7155" y="1667"/>
                </a:lnTo>
                <a:lnTo>
                  <a:pt x="7156" y="1682"/>
                </a:lnTo>
                <a:lnTo>
                  <a:pt x="7157" y="1696"/>
                </a:lnTo>
                <a:lnTo>
                  <a:pt x="7157" y="1712"/>
                </a:lnTo>
                <a:lnTo>
                  <a:pt x="7157" y="1721"/>
                </a:lnTo>
                <a:lnTo>
                  <a:pt x="7157" y="1735"/>
                </a:lnTo>
                <a:lnTo>
                  <a:pt x="6779" y="1735"/>
                </a:lnTo>
                <a:lnTo>
                  <a:pt x="6780" y="1755"/>
                </a:lnTo>
                <a:lnTo>
                  <a:pt x="6783" y="1774"/>
                </a:lnTo>
                <a:lnTo>
                  <a:pt x="6787" y="1791"/>
                </a:lnTo>
                <a:lnTo>
                  <a:pt x="6793" y="1808"/>
                </a:lnTo>
                <a:lnTo>
                  <a:pt x="6799" y="1823"/>
                </a:lnTo>
                <a:lnTo>
                  <a:pt x="6807" y="1837"/>
                </a:lnTo>
                <a:lnTo>
                  <a:pt x="6816" y="1850"/>
                </a:lnTo>
                <a:lnTo>
                  <a:pt x="6826" y="1862"/>
                </a:lnTo>
                <a:lnTo>
                  <a:pt x="6836" y="1872"/>
                </a:lnTo>
                <a:lnTo>
                  <a:pt x="6848" y="1881"/>
                </a:lnTo>
                <a:lnTo>
                  <a:pt x="6860" y="1888"/>
                </a:lnTo>
                <a:lnTo>
                  <a:pt x="6873" y="1895"/>
                </a:lnTo>
                <a:lnTo>
                  <a:pt x="6886" y="1900"/>
                </a:lnTo>
                <a:lnTo>
                  <a:pt x="6901" y="1903"/>
                </a:lnTo>
                <a:lnTo>
                  <a:pt x="6915" y="1905"/>
                </a:lnTo>
                <a:lnTo>
                  <a:pt x="6931" y="1906"/>
                </a:lnTo>
                <a:lnTo>
                  <a:pt x="6943" y="1905"/>
                </a:lnTo>
                <a:lnTo>
                  <a:pt x="6954" y="1904"/>
                </a:lnTo>
                <a:lnTo>
                  <a:pt x="6965" y="1902"/>
                </a:lnTo>
                <a:lnTo>
                  <a:pt x="6975" y="1900"/>
                </a:lnTo>
                <a:lnTo>
                  <a:pt x="6985" y="1896"/>
                </a:lnTo>
                <a:lnTo>
                  <a:pt x="6995" y="1892"/>
                </a:lnTo>
                <a:lnTo>
                  <a:pt x="7003" y="1887"/>
                </a:lnTo>
                <a:lnTo>
                  <a:pt x="7012" y="1881"/>
                </a:lnTo>
                <a:lnTo>
                  <a:pt x="7020" y="1874"/>
                </a:lnTo>
                <a:lnTo>
                  <a:pt x="7028" y="1867"/>
                </a:lnTo>
                <a:lnTo>
                  <a:pt x="7035" y="1858"/>
                </a:lnTo>
                <a:lnTo>
                  <a:pt x="7042" y="1849"/>
                </a:lnTo>
                <a:lnTo>
                  <a:pt x="7048" y="1838"/>
                </a:lnTo>
                <a:lnTo>
                  <a:pt x="7054" y="1827"/>
                </a:lnTo>
                <a:lnTo>
                  <a:pt x="7060" y="1815"/>
                </a:lnTo>
                <a:lnTo>
                  <a:pt x="7065" y="1802"/>
                </a:lnTo>
                <a:close/>
                <a:moveTo>
                  <a:pt x="6783" y="1665"/>
                </a:moveTo>
                <a:lnTo>
                  <a:pt x="7066" y="1665"/>
                </a:lnTo>
                <a:lnTo>
                  <a:pt x="7064" y="1649"/>
                </a:lnTo>
                <a:lnTo>
                  <a:pt x="7061" y="1635"/>
                </a:lnTo>
                <a:lnTo>
                  <a:pt x="7058" y="1621"/>
                </a:lnTo>
                <a:lnTo>
                  <a:pt x="7055" y="1609"/>
                </a:lnTo>
                <a:lnTo>
                  <a:pt x="7050" y="1596"/>
                </a:lnTo>
                <a:lnTo>
                  <a:pt x="7045" y="1586"/>
                </a:lnTo>
                <a:lnTo>
                  <a:pt x="7040" y="1576"/>
                </a:lnTo>
                <a:lnTo>
                  <a:pt x="7033" y="1568"/>
                </a:lnTo>
                <a:lnTo>
                  <a:pt x="7023" y="1556"/>
                </a:lnTo>
                <a:lnTo>
                  <a:pt x="7011" y="1546"/>
                </a:lnTo>
                <a:lnTo>
                  <a:pt x="6999" y="1538"/>
                </a:lnTo>
                <a:lnTo>
                  <a:pt x="6987" y="1531"/>
                </a:lnTo>
                <a:lnTo>
                  <a:pt x="6973" y="1526"/>
                </a:lnTo>
                <a:lnTo>
                  <a:pt x="6959" y="1522"/>
                </a:lnTo>
                <a:lnTo>
                  <a:pt x="6943" y="1519"/>
                </a:lnTo>
                <a:lnTo>
                  <a:pt x="6927" y="1519"/>
                </a:lnTo>
                <a:lnTo>
                  <a:pt x="6912" y="1519"/>
                </a:lnTo>
                <a:lnTo>
                  <a:pt x="6898" y="1521"/>
                </a:lnTo>
                <a:lnTo>
                  <a:pt x="6885" y="1524"/>
                </a:lnTo>
                <a:lnTo>
                  <a:pt x="6872" y="1528"/>
                </a:lnTo>
                <a:lnTo>
                  <a:pt x="6860" y="1534"/>
                </a:lnTo>
                <a:lnTo>
                  <a:pt x="6849" y="1541"/>
                </a:lnTo>
                <a:lnTo>
                  <a:pt x="6838" y="1549"/>
                </a:lnTo>
                <a:lnTo>
                  <a:pt x="6828" y="1558"/>
                </a:lnTo>
                <a:lnTo>
                  <a:pt x="6818" y="1568"/>
                </a:lnTo>
                <a:lnTo>
                  <a:pt x="6810" y="1579"/>
                </a:lnTo>
                <a:lnTo>
                  <a:pt x="6803" y="1591"/>
                </a:lnTo>
                <a:lnTo>
                  <a:pt x="6797" y="1605"/>
                </a:lnTo>
                <a:lnTo>
                  <a:pt x="6792" y="1619"/>
                </a:lnTo>
                <a:lnTo>
                  <a:pt x="6788" y="1633"/>
                </a:lnTo>
                <a:lnTo>
                  <a:pt x="6785" y="1648"/>
                </a:lnTo>
                <a:lnTo>
                  <a:pt x="6783" y="1665"/>
                </a:lnTo>
                <a:close/>
                <a:moveTo>
                  <a:pt x="6855" y="1397"/>
                </a:moveTo>
                <a:lnTo>
                  <a:pt x="6918" y="1264"/>
                </a:lnTo>
                <a:lnTo>
                  <a:pt x="7032" y="1264"/>
                </a:lnTo>
                <a:lnTo>
                  <a:pt x="6926" y="1397"/>
                </a:lnTo>
                <a:lnTo>
                  <a:pt x="6855" y="1397"/>
                </a:lnTo>
                <a:close/>
                <a:moveTo>
                  <a:pt x="7479" y="1965"/>
                </a:moveTo>
                <a:lnTo>
                  <a:pt x="7479" y="1459"/>
                </a:lnTo>
                <a:lnTo>
                  <a:pt x="7556" y="1459"/>
                </a:lnTo>
                <a:lnTo>
                  <a:pt x="7556" y="1537"/>
                </a:lnTo>
                <a:lnTo>
                  <a:pt x="7571" y="1512"/>
                </a:lnTo>
                <a:lnTo>
                  <a:pt x="7585" y="1492"/>
                </a:lnTo>
                <a:lnTo>
                  <a:pt x="7592" y="1484"/>
                </a:lnTo>
                <a:lnTo>
                  <a:pt x="7598" y="1477"/>
                </a:lnTo>
                <a:lnTo>
                  <a:pt x="7605" y="1471"/>
                </a:lnTo>
                <a:lnTo>
                  <a:pt x="7611" y="1466"/>
                </a:lnTo>
                <a:lnTo>
                  <a:pt x="7617" y="1462"/>
                </a:lnTo>
                <a:lnTo>
                  <a:pt x="7624" y="1458"/>
                </a:lnTo>
                <a:lnTo>
                  <a:pt x="7630" y="1455"/>
                </a:lnTo>
                <a:lnTo>
                  <a:pt x="7637" y="1453"/>
                </a:lnTo>
                <a:lnTo>
                  <a:pt x="7644" y="1451"/>
                </a:lnTo>
                <a:lnTo>
                  <a:pt x="7651" y="1450"/>
                </a:lnTo>
                <a:lnTo>
                  <a:pt x="7659" y="1449"/>
                </a:lnTo>
                <a:lnTo>
                  <a:pt x="7666" y="1449"/>
                </a:lnTo>
                <a:lnTo>
                  <a:pt x="7677" y="1449"/>
                </a:lnTo>
                <a:lnTo>
                  <a:pt x="7688" y="1450"/>
                </a:lnTo>
                <a:lnTo>
                  <a:pt x="7699" y="1452"/>
                </a:lnTo>
                <a:lnTo>
                  <a:pt x="7710" y="1455"/>
                </a:lnTo>
                <a:lnTo>
                  <a:pt x="7721" y="1459"/>
                </a:lnTo>
                <a:lnTo>
                  <a:pt x="7732" y="1464"/>
                </a:lnTo>
                <a:lnTo>
                  <a:pt x="7744" y="1469"/>
                </a:lnTo>
                <a:lnTo>
                  <a:pt x="7755" y="1476"/>
                </a:lnTo>
                <a:lnTo>
                  <a:pt x="7723" y="1555"/>
                </a:lnTo>
                <a:lnTo>
                  <a:pt x="7716" y="1550"/>
                </a:lnTo>
                <a:lnTo>
                  <a:pt x="7708" y="1547"/>
                </a:lnTo>
                <a:lnTo>
                  <a:pt x="7700" y="1544"/>
                </a:lnTo>
                <a:lnTo>
                  <a:pt x="7692" y="1541"/>
                </a:lnTo>
                <a:lnTo>
                  <a:pt x="7685" y="1540"/>
                </a:lnTo>
                <a:lnTo>
                  <a:pt x="7677" y="1538"/>
                </a:lnTo>
                <a:lnTo>
                  <a:pt x="7669" y="1537"/>
                </a:lnTo>
                <a:lnTo>
                  <a:pt x="7661" y="1537"/>
                </a:lnTo>
                <a:lnTo>
                  <a:pt x="7654" y="1537"/>
                </a:lnTo>
                <a:lnTo>
                  <a:pt x="7648" y="1538"/>
                </a:lnTo>
                <a:lnTo>
                  <a:pt x="7641" y="1539"/>
                </a:lnTo>
                <a:lnTo>
                  <a:pt x="7635" y="1541"/>
                </a:lnTo>
                <a:lnTo>
                  <a:pt x="7629" y="1544"/>
                </a:lnTo>
                <a:lnTo>
                  <a:pt x="7623" y="1547"/>
                </a:lnTo>
                <a:lnTo>
                  <a:pt x="7617" y="1550"/>
                </a:lnTo>
                <a:lnTo>
                  <a:pt x="7611" y="1554"/>
                </a:lnTo>
                <a:lnTo>
                  <a:pt x="7606" y="1558"/>
                </a:lnTo>
                <a:lnTo>
                  <a:pt x="7601" y="1563"/>
                </a:lnTo>
                <a:lnTo>
                  <a:pt x="7596" y="1568"/>
                </a:lnTo>
                <a:lnTo>
                  <a:pt x="7592" y="1574"/>
                </a:lnTo>
                <a:lnTo>
                  <a:pt x="7588" y="1580"/>
                </a:lnTo>
                <a:lnTo>
                  <a:pt x="7585" y="1586"/>
                </a:lnTo>
                <a:lnTo>
                  <a:pt x="7582" y="1593"/>
                </a:lnTo>
                <a:lnTo>
                  <a:pt x="7579" y="1601"/>
                </a:lnTo>
                <a:lnTo>
                  <a:pt x="7576" y="1613"/>
                </a:lnTo>
                <a:lnTo>
                  <a:pt x="7573" y="1625"/>
                </a:lnTo>
                <a:lnTo>
                  <a:pt x="7571" y="1637"/>
                </a:lnTo>
                <a:lnTo>
                  <a:pt x="7569" y="1649"/>
                </a:lnTo>
                <a:lnTo>
                  <a:pt x="7566" y="1675"/>
                </a:lnTo>
                <a:lnTo>
                  <a:pt x="7565" y="1701"/>
                </a:lnTo>
                <a:lnTo>
                  <a:pt x="7565" y="1965"/>
                </a:lnTo>
                <a:lnTo>
                  <a:pt x="7479" y="1965"/>
                </a:lnTo>
                <a:close/>
                <a:moveTo>
                  <a:pt x="8121" y="1802"/>
                </a:moveTo>
                <a:lnTo>
                  <a:pt x="8211" y="1813"/>
                </a:lnTo>
                <a:lnTo>
                  <a:pt x="8205" y="1832"/>
                </a:lnTo>
                <a:lnTo>
                  <a:pt x="8198" y="1850"/>
                </a:lnTo>
                <a:lnTo>
                  <a:pt x="8190" y="1866"/>
                </a:lnTo>
                <a:lnTo>
                  <a:pt x="8181" y="1882"/>
                </a:lnTo>
                <a:lnTo>
                  <a:pt x="8171" y="1896"/>
                </a:lnTo>
                <a:lnTo>
                  <a:pt x="8160" y="1910"/>
                </a:lnTo>
                <a:lnTo>
                  <a:pt x="8147" y="1922"/>
                </a:lnTo>
                <a:lnTo>
                  <a:pt x="8133" y="1933"/>
                </a:lnTo>
                <a:lnTo>
                  <a:pt x="8118" y="1943"/>
                </a:lnTo>
                <a:lnTo>
                  <a:pt x="8102" y="1952"/>
                </a:lnTo>
                <a:lnTo>
                  <a:pt x="8086" y="1959"/>
                </a:lnTo>
                <a:lnTo>
                  <a:pt x="8068" y="1965"/>
                </a:lnTo>
                <a:lnTo>
                  <a:pt x="8050" y="1970"/>
                </a:lnTo>
                <a:lnTo>
                  <a:pt x="8030" y="1973"/>
                </a:lnTo>
                <a:lnTo>
                  <a:pt x="8010" y="1975"/>
                </a:lnTo>
                <a:lnTo>
                  <a:pt x="7988" y="1976"/>
                </a:lnTo>
                <a:lnTo>
                  <a:pt x="7975" y="1976"/>
                </a:lnTo>
                <a:lnTo>
                  <a:pt x="7962" y="1975"/>
                </a:lnTo>
                <a:lnTo>
                  <a:pt x="7949" y="1973"/>
                </a:lnTo>
                <a:lnTo>
                  <a:pt x="7935" y="1972"/>
                </a:lnTo>
                <a:lnTo>
                  <a:pt x="7923" y="1969"/>
                </a:lnTo>
                <a:lnTo>
                  <a:pt x="7911" y="1966"/>
                </a:lnTo>
                <a:lnTo>
                  <a:pt x="7900" y="1963"/>
                </a:lnTo>
                <a:lnTo>
                  <a:pt x="7888" y="1959"/>
                </a:lnTo>
                <a:lnTo>
                  <a:pt x="7878" y="1954"/>
                </a:lnTo>
                <a:lnTo>
                  <a:pt x="7867" y="1949"/>
                </a:lnTo>
                <a:lnTo>
                  <a:pt x="7857" y="1944"/>
                </a:lnTo>
                <a:lnTo>
                  <a:pt x="7848" y="1937"/>
                </a:lnTo>
                <a:lnTo>
                  <a:pt x="7838" y="1931"/>
                </a:lnTo>
                <a:lnTo>
                  <a:pt x="7829" y="1924"/>
                </a:lnTo>
                <a:lnTo>
                  <a:pt x="7821" y="1916"/>
                </a:lnTo>
                <a:lnTo>
                  <a:pt x="7812" y="1908"/>
                </a:lnTo>
                <a:lnTo>
                  <a:pt x="7804" y="1899"/>
                </a:lnTo>
                <a:lnTo>
                  <a:pt x="7797" y="1890"/>
                </a:lnTo>
                <a:lnTo>
                  <a:pt x="7790" y="1880"/>
                </a:lnTo>
                <a:lnTo>
                  <a:pt x="7784" y="1870"/>
                </a:lnTo>
                <a:lnTo>
                  <a:pt x="7778" y="1860"/>
                </a:lnTo>
                <a:lnTo>
                  <a:pt x="7773" y="1849"/>
                </a:lnTo>
                <a:lnTo>
                  <a:pt x="7768" y="1838"/>
                </a:lnTo>
                <a:lnTo>
                  <a:pt x="7764" y="1826"/>
                </a:lnTo>
                <a:lnTo>
                  <a:pt x="7760" y="1814"/>
                </a:lnTo>
                <a:lnTo>
                  <a:pt x="7757" y="1801"/>
                </a:lnTo>
                <a:lnTo>
                  <a:pt x="7754" y="1788"/>
                </a:lnTo>
                <a:lnTo>
                  <a:pt x="7752" y="1775"/>
                </a:lnTo>
                <a:lnTo>
                  <a:pt x="7750" y="1761"/>
                </a:lnTo>
                <a:lnTo>
                  <a:pt x="7749" y="1747"/>
                </a:lnTo>
                <a:lnTo>
                  <a:pt x="7748" y="1732"/>
                </a:lnTo>
                <a:lnTo>
                  <a:pt x="7748" y="1717"/>
                </a:lnTo>
                <a:lnTo>
                  <a:pt x="7748" y="1701"/>
                </a:lnTo>
                <a:lnTo>
                  <a:pt x="7749" y="1686"/>
                </a:lnTo>
                <a:lnTo>
                  <a:pt x="7750" y="1671"/>
                </a:lnTo>
                <a:lnTo>
                  <a:pt x="7752" y="1657"/>
                </a:lnTo>
                <a:lnTo>
                  <a:pt x="7754" y="1643"/>
                </a:lnTo>
                <a:lnTo>
                  <a:pt x="7757" y="1630"/>
                </a:lnTo>
                <a:lnTo>
                  <a:pt x="7760" y="1617"/>
                </a:lnTo>
                <a:lnTo>
                  <a:pt x="7764" y="1604"/>
                </a:lnTo>
                <a:lnTo>
                  <a:pt x="7768" y="1591"/>
                </a:lnTo>
                <a:lnTo>
                  <a:pt x="7773" y="1579"/>
                </a:lnTo>
                <a:lnTo>
                  <a:pt x="7778" y="1568"/>
                </a:lnTo>
                <a:lnTo>
                  <a:pt x="7784" y="1557"/>
                </a:lnTo>
                <a:lnTo>
                  <a:pt x="7791" y="1547"/>
                </a:lnTo>
                <a:lnTo>
                  <a:pt x="7798" y="1537"/>
                </a:lnTo>
                <a:lnTo>
                  <a:pt x="7805" y="1528"/>
                </a:lnTo>
                <a:lnTo>
                  <a:pt x="7813" y="1519"/>
                </a:lnTo>
                <a:lnTo>
                  <a:pt x="7821" y="1510"/>
                </a:lnTo>
                <a:lnTo>
                  <a:pt x="7830" y="1502"/>
                </a:lnTo>
                <a:lnTo>
                  <a:pt x="7839" y="1495"/>
                </a:lnTo>
                <a:lnTo>
                  <a:pt x="7848" y="1488"/>
                </a:lnTo>
                <a:lnTo>
                  <a:pt x="7858" y="1482"/>
                </a:lnTo>
                <a:lnTo>
                  <a:pt x="7868" y="1476"/>
                </a:lnTo>
                <a:lnTo>
                  <a:pt x="7878" y="1471"/>
                </a:lnTo>
                <a:lnTo>
                  <a:pt x="7888" y="1466"/>
                </a:lnTo>
                <a:lnTo>
                  <a:pt x="7899" y="1462"/>
                </a:lnTo>
                <a:lnTo>
                  <a:pt x="7910" y="1458"/>
                </a:lnTo>
                <a:lnTo>
                  <a:pt x="7921" y="1455"/>
                </a:lnTo>
                <a:lnTo>
                  <a:pt x="7933" y="1453"/>
                </a:lnTo>
                <a:lnTo>
                  <a:pt x="7946" y="1451"/>
                </a:lnTo>
                <a:lnTo>
                  <a:pt x="7958" y="1450"/>
                </a:lnTo>
                <a:lnTo>
                  <a:pt x="7971" y="1449"/>
                </a:lnTo>
                <a:lnTo>
                  <a:pt x="7984" y="1449"/>
                </a:lnTo>
                <a:lnTo>
                  <a:pt x="7996" y="1449"/>
                </a:lnTo>
                <a:lnTo>
                  <a:pt x="8008" y="1450"/>
                </a:lnTo>
                <a:lnTo>
                  <a:pt x="8020" y="1451"/>
                </a:lnTo>
                <a:lnTo>
                  <a:pt x="8032" y="1453"/>
                </a:lnTo>
                <a:lnTo>
                  <a:pt x="8043" y="1455"/>
                </a:lnTo>
                <a:lnTo>
                  <a:pt x="8054" y="1458"/>
                </a:lnTo>
                <a:lnTo>
                  <a:pt x="8065" y="1462"/>
                </a:lnTo>
                <a:lnTo>
                  <a:pt x="8075" y="1466"/>
                </a:lnTo>
                <a:lnTo>
                  <a:pt x="8086" y="1470"/>
                </a:lnTo>
                <a:lnTo>
                  <a:pt x="8095" y="1475"/>
                </a:lnTo>
                <a:lnTo>
                  <a:pt x="8105" y="1481"/>
                </a:lnTo>
                <a:lnTo>
                  <a:pt x="8114" y="1487"/>
                </a:lnTo>
                <a:lnTo>
                  <a:pt x="8123" y="1494"/>
                </a:lnTo>
                <a:lnTo>
                  <a:pt x="8132" y="1501"/>
                </a:lnTo>
                <a:lnTo>
                  <a:pt x="8142" y="1509"/>
                </a:lnTo>
                <a:lnTo>
                  <a:pt x="8150" y="1517"/>
                </a:lnTo>
                <a:lnTo>
                  <a:pt x="8157" y="1526"/>
                </a:lnTo>
                <a:lnTo>
                  <a:pt x="8165" y="1535"/>
                </a:lnTo>
                <a:lnTo>
                  <a:pt x="8171" y="1545"/>
                </a:lnTo>
                <a:lnTo>
                  <a:pt x="8178" y="1555"/>
                </a:lnTo>
                <a:lnTo>
                  <a:pt x="8183" y="1566"/>
                </a:lnTo>
                <a:lnTo>
                  <a:pt x="8189" y="1577"/>
                </a:lnTo>
                <a:lnTo>
                  <a:pt x="8193" y="1588"/>
                </a:lnTo>
                <a:lnTo>
                  <a:pt x="8198" y="1600"/>
                </a:lnTo>
                <a:lnTo>
                  <a:pt x="8201" y="1613"/>
                </a:lnTo>
                <a:lnTo>
                  <a:pt x="8205" y="1626"/>
                </a:lnTo>
                <a:lnTo>
                  <a:pt x="8207" y="1639"/>
                </a:lnTo>
                <a:lnTo>
                  <a:pt x="8210" y="1653"/>
                </a:lnTo>
                <a:lnTo>
                  <a:pt x="8211" y="1667"/>
                </a:lnTo>
                <a:lnTo>
                  <a:pt x="8213" y="1682"/>
                </a:lnTo>
                <a:lnTo>
                  <a:pt x="8213" y="1696"/>
                </a:lnTo>
                <a:lnTo>
                  <a:pt x="8214" y="1712"/>
                </a:lnTo>
                <a:lnTo>
                  <a:pt x="8214" y="1721"/>
                </a:lnTo>
                <a:lnTo>
                  <a:pt x="8213" y="1735"/>
                </a:lnTo>
                <a:lnTo>
                  <a:pt x="7835" y="1735"/>
                </a:lnTo>
                <a:lnTo>
                  <a:pt x="7837" y="1755"/>
                </a:lnTo>
                <a:lnTo>
                  <a:pt x="7840" y="1774"/>
                </a:lnTo>
                <a:lnTo>
                  <a:pt x="7844" y="1791"/>
                </a:lnTo>
                <a:lnTo>
                  <a:pt x="7849" y="1808"/>
                </a:lnTo>
                <a:lnTo>
                  <a:pt x="7856" y="1823"/>
                </a:lnTo>
                <a:lnTo>
                  <a:pt x="7863" y="1837"/>
                </a:lnTo>
                <a:lnTo>
                  <a:pt x="7872" y="1850"/>
                </a:lnTo>
                <a:lnTo>
                  <a:pt x="7882" y="1862"/>
                </a:lnTo>
                <a:lnTo>
                  <a:pt x="7893" y="1872"/>
                </a:lnTo>
                <a:lnTo>
                  <a:pt x="7905" y="1881"/>
                </a:lnTo>
                <a:lnTo>
                  <a:pt x="7917" y="1888"/>
                </a:lnTo>
                <a:lnTo>
                  <a:pt x="7930" y="1895"/>
                </a:lnTo>
                <a:lnTo>
                  <a:pt x="7944" y="1900"/>
                </a:lnTo>
                <a:lnTo>
                  <a:pt x="7958" y="1903"/>
                </a:lnTo>
                <a:lnTo>
                  <a:pt x="7973" y="1905"/>
                </a:lnTo>
                <a:lnTo>
                  <a:pt x="7988" y="1906"/>
                </a:lnTo>
                <a:lnTo>
                  <a:pt x="8000" y="1905"/>
                </a:lnTo>
                <a:lnTo>
                  <a:pt x="8011" y="1904"/>
                </a:lnTo>
                <a:lnTo>
                  <a:pt x="8022" y="1902"/>
                </a:lnTo>
                <a:lnTo>
                  <a:pt x="8032" y="1900"/>
                </a:lnTo>
                <a:lnTo>
                  <a:pt x="8042" y="1896"/>
                </a:lnTo>
                <a:lnTo>
                  <a:pt x="8051" y="1892"/>
                </a:lnTo>
                <a:lnTo>
                  <a:pt x="8060" y="1887"/>
                </a:lnTo>
                <a:lnTo>
                  <a:pt x="8069" y="1881"/>
                </a:lnTo>
                <a:lnTo>
                  <a:pt x="8077" y="1874"/>
                </a:lnTo>
                <a:lnTo>
                  <a:pt x="8084" y="1867"/>
                </a:lnTo>
                <a:lnTo>
                  <a:pt x="8092" y="1858"/>
                </a:lnTo>
                <a:lnTo>
                  <a:pt x="8098" y="1849"/>
                </a:lnTo>
                <a:lnTo>
                  <a:pt x="8105" y="1838"/>
                </a:lnTo>
                <a:lnTo>
                  <a:pt x="8111" y="1827"/>
                </a:lnTo>
                <a:lnTo>
                  <a:pt x="8116" y="1815"/>
                </a:lnTo>
                <a:lnTo>
                  <a:pt x="8121" y="1802"/>
                </a:lnTo>
                <a:close/>
                <a:moveTo>
                  <a:pt x="7840" y="1665"/>
                </a:moveTo>
                <a:lnTo>
                  <a:pt x="8122" y="1665"/>
                </a:lnTo>
                <a:lnTo>
                  <a:pt x="8120" y="1649"/>
                </a:lnTo>
                <a:lnTo>
                  <a:pt x="8118" y="1635"/>
                </a:lnTo>
                <a:lnTo>
                  <a:pt x="8115" y="1621"/>
                </a:lnTo>
                <a:lnTo>
                  <a:pt x="8111" y="1609"/>
                </a:lnTo>
                <a:lnTo>
                  <a:pt x="8107" y="1596"/>
                </a:lnTo>
                <a:lnTo>
                  <a:pt x="8102" y="1586"/>
                </a:lnTo>
                <a:lnTo>
                  <a:pt x="8096" y="1576"/>
                </a:lnTo>
                <a:lnTo>
                  <a:pt x="8090" y="1568"/>
                </a:lnTo>
                <a:lnTo>
                  <a:pt x="8079" y="1556"/>
                </a:lnTo>
                <a:lnTo>
                  <a:pt x="8068" y="1546"/>
                </a:lnTo>
                <a:lnTo>
                  <a:pt x="8056" y="1538"/>
                </a:lnTo>
                <a:lnTo>
                  <a:pt x="8043" y="1531"/>
                </a:lnTo>
                <a:lnTo>
                  <a:pt x="8030" y="1526"/>
                </a:lnTo>
                <a:lnTo>
                  <a:pt x="8015" y="1522"/>
                </a:lnTo>
                <a:lnTo>
                  <a:pt x="8000" y="1519"/>
                </a:lnTo>
                <a:lnTo>
                  <a:pt x="7984" y="1519"/>
                </a:lnTo>
                <a:lnTo>
                  <a:pt x="7970" y="1519"/>
                </a:lnTo>
                <a:lnTo>
                  <a:pt x="7956" y="1521"/>
                </a:lnTo>
                <a:lnTo>
                  <a:pt x="7943" y="1524"/>
                </a:lnTo>
                <a:lnTo>
                  <a:pt x="7929" y="1528"/>
                </a:lnTo>
                <a:lnTo>
                  <a:pt x="7917" y="1534"/>
                </a:lnTo>
                <a:lnTo>
                  <a:pt x="7906" y="1541"/>
                </a:lnTo>
                <a:lnTo>
                  <a:pt x="7895" y="1549"/>
                </a:lnTo>
                <a:lnTo>
                  <a:pt x="7884" y="1558"/>
                </a:lnTo>
                <a:lnTo>
                  <a:pt x="7875" y="1568"/>
                </a:lnTo>
                <a:lnTo>
                  <a:pt x="7867" y="1579"/>
                </a:lnTo>
                <a:lnTo>
                  <a:pt x="7859" y="1591"/>
                </a:lnTo>
                <a:lnTo>
                  <a:pt x="7853" y="1605"/>
                </a:lnTo>
                <a:lnTo>
                  <a:pt x="7848" y="1619"/>
                </a:lnTo>
                <a:lnTo>
                  <a:pt x="7844" y="1633"/>
                </a:lnTo>
                <a:lnTo>
                  <a:pt x="7842" y="1648"/>
                </a:lnTo>
                <a:lnTo>
                  <a:pt x="7840" y="1665"/>
                </a:lnTo>
                <a:close/>
                <a:moveTo>
                  <a:pt x="8289" y="2160"/>
                </a:moveTo>
                <a:lnTo>
                  <a:pt x="8289" y="1459"/>
                </a:lnTo>
                <a:lnTo>
                  <a:pt x="8368" y="1459"/>
                </a:lnTo>
                <a:lnTo>
                  <a:pt x="8368" y="1526"/>
                </a:lnTo>
                <a:lnTo>
                  <a:pt x="8375" y="1516"/>
                </a:lnTo>
                <a:lnTo>
                  <a:pt x="8382" y="1508"/>
                </a:lnTo>
                <a:lnTo>
                  <a:pt x="8390" y="1499"/>
                </a:lnTo>
                <a:lnTo>
                  <a:pt x="8397" y="1492"/>
                </a:lnTo>
                <a:lnTo>
                  <a:pt x="8405" y="1485"/>
                </a:lnTo>
                <a:lnTo>
                  <a:pt x="8413" y="1479"/>
                </a:lnTo>
                <a:lnTo>
                  <a:pt x="8422" y="1473"/>
                </a:lnTo>
                <a:lnTo>
                  <a:pt x="8430" y="1468"/>
                </a:lnTo>
                <a:lnTo>
                  <a:pt x="8439" y="1463"/>
                </a:lnTo>
                <a:lnTo>
                  <a:pt x="8449" y="1459"/>
                </a:lnTo>
                <a:lnTo>
                  <a:pt x="8458" y="1456"/>
                </a:lnTo>
                <a:lnTo>
                  <a:pt x="8469" y="1453"/>
                </a:lnTo>
                <a:lnTo>
                  <a:pt x="8479" y="1451"/>
                </a:lnTo>
                <a:lnTo>
                  <a:pt x="8491" y="1450"/>
                </a:lnTo>
                <a:lnTo>
                  <a:pt x="8502" y="1449"/>
                </a:lnTo>
                <a:lnTo>
                  <a:pt x="8514" y="1449"/>
                </a:lnTo>
                <a:lnTo>
                  <a:pt x="8530" y="1449"/>
                </a:lnTo>
                <a:lnTo>
                  <a:pt x="8547" y="1451"/>
                </a:lnTo>
                <a:lnTo>
                  <a:pt x="8562" y="1453"/>
                </a:lnTo>
                <a:lnTo>
                  <a:pt x="8576" y="1457"/>
                </a:lnTo>
                <a:lnTo>
                  <a:pt x="8590" y="1461"/>
                </a:lnTo>
                <a:lnTo>
                  <a:pt x="8604" y="1467"/>
                </a:lnTo>
                <a:lnTo>
                  <a:pt x="8617" y="1474"/>
                </a:lnTo>
                <a:lnTo>
                  <a:pt x="8629" y="1482"/>
                </a:lnTo>
                <a:lnTo>
                  <a:pt x="8641" y="1490"/>
                </a:lnTo>
                <a:lnTo>
                  <a:pt x="8652" y="1500"/>
                </a:lnTo>
                <a:lnTo>
                  <a:pt x="8663" y="1510"/>
                </a:lnTo>
                <a:lnTo>
                  <a:pt x="8673" y="1522"/>
                </a:lnTo>
                <a:lnTo>
                  <a:pt x="8682" y="1534"/>
                </a:lnTo>
                <a:lnTo>
                  <a:pt x="8690" y="1547"/>
                </a:lnTo>
                <a:lnTo>
                  <a:pt x="8697" y="1561"/>
                </a:lnTo>
                <a:lnTo>
                  <a:pt x="8704" y="1575"/>
                </a:lnTo>
                <a:lnTo>
                  <a:pt x="8710" y="1591"/>
                </a:lnTo>
                <a:lnTo>
                  <a:pt x="8715" y="1607"/>
                </a:lnTo>
                <a:lnTo>
                  <a:pt x="8719" y="1623"/>
                </a:lnTo>
                <a:lnTo>
                  <a:pt x="8723" y="1640"/>
                </a:lnTo>
                <a:lnTo>
                  <a:pt x="8725" y="1656"/>
                </a:lnTo>
                <a:lnTo>
                  <a:pt x="8727" y="1674"/>
                </a:lnTo>
                <a:lnTo>
                  <a:pt x="8729" y="1691"/>
                </a:lnTo>
                <a:lnTo>
                  <a:pt x="8729" y="1709"/>
                </a:lnTo>
                <a:lnTo>
                  <a:pt x="8729" y="1728"/>
                </a:lnTo>
                <a:lnTo>
                  <a:pt x="8727" y="1747"/>
                </a:lnTo>
                <a:lnTo>
                  <a:pt x="8725" y="1765"/>
                </a:lnTo>
                <a:lnTo>
                  <a:pt x="8722" y="1782"/>
                </a:lnTo>
                <a:lnTo>
                  <a:pt x="8718" y="1799"/>
                </a:lnTo>
                <a:lnTo>
                  <a:pt x="8713" y="1816"/>
                </a:lnTo>
                <a:lnTo>
                  <a:pt x="8708" y="1832"/>
                </a:lnTo>
                <a:lnTo>
                  <a:pt x="8701" y="1848"/>
                </a:lnTo>
                <a:lnTo>
                  <a:pt x="8694" y="1863"/>
                </a:lnTo>
                <a:lnTo>
                  <a:pt x="8686" y="1877"/>
                </a:lnTo>
                <a:lnTo>
                  <a:pt x="8677" y="1890"/>
                </a:lnTo>
                <a:lnTo>
                  <a:pt x="8667" y="1903"/>
                </a:lnTo>
                <a:lnTo>
                  <a:pt x="8657" y="1914"/>
                </a:lnTo>
                <a:lnTo>
                  <a:pt x="8645" y="1925"/>
                </a:lnTo>
                <a:lnTo>
                  <a:pt x="8633" y="1934"/>
                </a:lnTo>
                <a:lnTo>
                  <a:pt x="8621" y="1943"/>
                </a:lnTo>
                <a:lnTo>
                  <a:pt x="8607" y="1951"/>
                </a:lnTo>
                <a:lnTo>
                  <a:pt x="8594" y="1957"/>
                </a:lnTo>
                <a:lnTo>
                  <a:pt x="8580" y="1963"/>
                </a:lnTo>
                <a:lnTo>
                  <a:pt x="8566" y="1968"/>
                </a:lnTo>
                <a:lnTo>
                  <a:pt x="8552" y="1971"/>
                </a:lnTo>
                <a:lnTo>
                  <a:pt x="8537" y="1974"/>
                </a:lnTo>
                <a:lnTo>
                  <a:pt x="8523" y="1975"/>
                </a:lnTo>
                <a:lnTo>
                  <a:pt x="8508" y="1976"/>
                </a:lnTo>
                <a:lnTo>
                  <a:pt x="8498" y="1976"/>
                </a:lnTo>
                <a:lnTo>
                  <a:pt x="8487" y="1975"/>
                </a:lnTo>
                <a:lnTo>
                  <a:pt x="8477" y="1973"/>
                </a:lnTo>
                <a:lnTo>
                  <a:pt x="8468" y="1971"/>
                </a:lnTo>
                <a:lnTo>
                  <a:pt x="8458" y="1969"/>
                </a:lnTo>
                <a:lnTo>
                  <a:pt x="8449" y="1966"/>
                </a:lnTo>
                <a:lnTo>
                  <a:pt x="8440" y="1962"/>
                </a:lnTo>
                <a:lnTo>
                  <a:pt x="8432" y="1958"/>
                </a:lnTo>
                <a:lnTo>
                  <a:pt x="8415" y="1948"/>
                </a:lnTo>
                <a:lnTo>
                  <a:pt x="8401" y="1937"/>
                </a:lnTo>
                <a:lnTo>
                  <a:pt x="8388" y="1926"/>
                </a:lnTo>
                <a:lnTo>
                  <a:pt x="8376" y="1912"/>
                </a:lnTo>
                <a:lnTo>
                  <a:pt x="8376" y="2160"/>
                </a:lnTo>
                <a:lnTo>
                  <a:pt x="8289" y="2160"/>
                </a:lnTo>
                <a:close/>
                <a:moveTo>
                  <a:pt x="8368" y="1716"/>
                </a:moveTo>
                <a:lnTo>
                  <a:pt x="8369" y="1739"/>
                </a:lnTo>
                <a:lnTo>
                  <a:pt x="8371" y="1761"/>
                </a:lnTo>
                <a:lnTo>
                  <a:pt x="8374" y="1781"/>
                </a:lnTo>
                <a:lnTo>
                  <a:pt x="8378" y="1800"/>
                </a:lnTo>
                <a:lnTo>
                  <a:pt x="8383" y="1817"/>
                </a:lnTo>
                <a:lnTo>
                  <a:pt x="8390" y="1833"/>
                </a:lnTo>
                <a:lnTo>
                  <a:pt x="8398" y="1847"/>
                </a:lnTo>
                <a:lnTo>
                  <a:pt x="8407" y="1859"/>
                </a:lnTo>
                <a:lnTo>
                  <a:pt x="8417" y="1870"/>
                </a:lnTo>
                <a:lnTo>
                  <a:pt x="8428" y="1880"/>
                </a:lnTo>
                <a:lnTo>
                  <a:pt x="8439" y="1888"/>
                </a:lnTo>
                <a:lnTo>
                  <a:pt x="8451" y="1894"/>
                </a:lnTo>
                <a:lnTo>
                  <a:pt x="8463" y="1899"/>
                </a:lnTo>
                <a:lnTo>
                  <a:pt x="8476" y="1903"/>
                </a:lnTo>
                <a:lnTo>
                  <a:pt x="8489" y="1905"/>
                </a:lnTo>
                <a:lnTo>
                  <a:pt x="8503" y="1906"/>
                </a:lnTo>
                <a:lnTo>
                  <a:pt x="8517" y="1905"/>
                </a:lnTo>
                <a:lnTo>
                  <a:pt x="8530" y="1903"/>
                </a:lnTo>
                <a:lnTo>
                  <a:pt x="8544" y="1899"/>
                </a:lnTo>
                <a:lnTo>
                  <a:pt x="8556" y="1894"/>
                </a:lnTo>
                <a:lnTo>
                  <a:pt x="8568" y="1887"/>
                </a:lnTo>
                <a:lnTo>
                  <a:pt x="8580" y="1879"/>
                </a:lnTo>
                <a:lnTo>
                  <a:pt x="8591" y="1869"/>
                </a:lnTo>
                <a:lnTo>
                  <a:pt x="8601" y="1858"/>
                </a:lnTo>
                <a:lnTo>
                  <a:pt x="8610" y="1845"/>
                </a:lnTo>
                <a:lnTo>
                  <a:pt x="8619" y="1830"/>
                </a:lnTo>
                <a:lnTo>
                  <a:pt x="8626" y="1814"/>
                </a:lnTo>
                <a:lnTo>
                  <a:pt x="8631" y="1796"/>
                </a:lnTo>
                <a:lnTo>
                  <a:pt x="8636" y="1777"/>
                </a:lnTo>
                <a:lnTo>
                  <a:pt x="8639" y="1756"/>
                </a:lnTo>
                <a:lnTo>
                  <a:pt x="8641" y="1733"/>
                </a:lnTo>
                <a:lnTo>
                  <a:pt x="8641" y="1709"/>
                </a:lnTo>
                <a:lnTo>
                  <a:pt x="8641" y="1685"/>
                </a:lnTo>
                <a:lnTo>
                  <a:pt x="8639" y="1663"/>
                </a:lnTo>
                <a:lnTo>
                  <a:pt x="8636" y="1643"/>
                </a:lnTo>
                <a:lnTo>
                  <a:pt x="8632" y="1624"/>
                </a:lnTo>
                <a:lnTo>
                  <a:pt x="8626" y="1607"/>
                </a:lnTo>
                <a:lnTo>
                  <a:pt x="8619" y="1590"/>
                </a:lnTo>
                <a:lnTo>
                  <a:pt x="8611" y="1576"/>
                </a:lnTo>
                <a:lnTo>
                  <a:pt x="8602" y="1563"/>
                </a:lnTo>
                <a:lnTo>
                  <a:pt x="8592" y="1552"/>
                </a:lnTo>
                <a:lnTo>
                  <a:pt x="8581" y="1543"/>
                </a:lnTo>
                <a:lnTo>
                  <a:pt x="8570" y="1534"/>
                </a:lnTo>
                <a:lnTo>
                  <a:pt x="8558" y="1528"/>
                </a:lnTo>
                <a:lnTo>
                  <a:pt x="8546" y="1522"/>
                </a:lnTo>
                <a:lnTo>
                  <a:pt x="8533" y="1519"/>
                </a:lnTo>
                <a:lnTo>
                  <a:pt x="8520" y="1516"/>
                </a:lnTo>
                <a:lnTo>
                  <a:pt x="8506" y="1516"/>
                </a:lnTo>
                <a:lnTo>
                  <a:pt x="8493" y="1516"/>
                </a:lnTo>
                <a:lnTo>
                  <a:pt x="8480" y="1519"/>
                </a:lnTo>
                <a:lnTo>
                  <a:pt x="8467" y="1523"/>
                </a:lnTo>
                <a:lnTo>
                  <a:pt x="8455" y="1528"/>
                </a:lnTo>
                <a:lnTo>
                  <a:pt x="8443" y="1536"/>
                </a:lnTo>
                <a:lnTo>
                  <a:pt x="8432" y="1544"/>
                </a:lnTo>
                <a:lnTo>
                  <a:pt x="8421" y="1555"/>
                </a:lnTo>
                <a:lnTo>
                  <a:pt x="8410" y="1567"/>
                </a:lnTo>
                <a:lnTo>
                  <a:pt x="8400" y="1580"/>
                </a:lnTo>
                <a:lnTo>
                  <a:pt x="8392" y="1595"/>
                </a:lnTo>
                <a:lnTo>
                  <a:pt x="8384" y="1612"/>
                </a:lnTo>
                <a:lnTo>
                  <a:pt x="8379" y="1630"/>
                </a:lnTo>
                <a:lnTo>
                  <a:pt x="8374" y="1649"/>
                </a:lnTo>
                <a:lnTo>
                  <a:pt x="8371" y="1670"/>
                </a:lnTo>
                <a:lnTo>
                  <a:pt x="8369" y="1692"/>
                </a:lnTo>
                <a:lnTo>
                  <a:pt x="8368" y="1716"/>
                </a:lnTo>
                <a:close/>
                <a:moveTo>
                  <a:pt x="9134" y="1965"/>
                </a:moveTo>
                <a:lnTo>
                  <a:pt x="9134" y="1890"/>
                </a:lnTo>
                <a:lnTo>
                  <a:pt x="9127" y="1900"/>
                </a:lnTo>
                <a:lnTo>
                  <a:pt x="9119" y="1910"/>
                </a:lnTo>
                <a:lnTo>
                  <a:pt x="9111" y="1919"/>
                </a:lnTo>
                <a:lnTo>
                  <a:pt x="9102" y="1928"/>
                </a:lnTo>
                <a:lnTo>
                  <a:pt x="9094" y="1935"/>
                </a:lnTo>
                <a:lnTo>
                  <a:pt x="9084" y="1942"/>
                </a:lnTo>
                <a:lnTo>
                  <a:pt x="9075" y="1949"/>
                </a:lnTo>
                <a:lnTo>
                  <a:pt x="9065" y="1954"/>
                </a:lnTo>
                <a:lnTo>
                  <a:pt x="9055" y="1959"/>
                </a:lnTo>
                <a:lnTo>
                  <a:pt x="9044" y="1964"/>
                </a:lnTo>
                <a:lnTo>
                  <a:pt x="9034" y="1967"/>
                </a:lnTo>
                <a:lnTo>
                  <a:pt x="9023" y="1970"/>
                </a:lnTo>
                <a:lnTo>
                  <a:pt x="9011" y="1973"/>
                </a:lnTo>
                <a:lnTo>
                  <a:pt x="8999" y="1974"/>
                </a:lnTo>
                <a:lnTo>
                  <a:pt x="8987" y="1975"/>
                </a:lnTo>
                <a:lnTo>
                  <a:pt x="8975" y="1976"/>
                </a:lnTo>
                <a:lnTo>
                  <a:pt x="8964" y="1976"/>
                </a:lnTo>
                <a:lnTo>
                  <a:pt x="8953" y="1975"/>
                </a:lnTo>
                <a:lnTo>
                  <a:pt x="8941" y="1973"/>
                </a:lnTo>
                <a:lnTo>
                  <a:pt x="8931" y="1972"/>
                </a:lnTo>
                <a:lnTo>
                  <a:pt x="8920" y="1969"/>
                </a:lnTo>
                <a:lnTo>
                  <a:pt x="8910" y="1966"/>
                </a:lnTo>
                <a:lnTo>
                  <a:pt x="8900" y="1963"/>
                </a:lnTo>
                <a:lnTo>
                  <a:pt x="8891" y="1959"/>
                </a:lnTo>
                <a:lnTo>
                  <a:pt x="8881" y="1954"/>
                </a:lnTo>
                <a:lnTo>
                  <a:pt x="8872" y="1950"/>
                </a:lnTo>
                <a:lnTo>
                  <a:pt x="8864" y="1945"/>
                </a:lnTo>
                <a:lnTo>
                  <a:pt x="8857" y="1939"/>
                </a:lnTo>
                <a:lnTo>
                  <a:pt x="8850" y="1934"/>
                </a:lnTo>
                <a:lnTo>
                  <a:pt x="8844" y="1928"/>
                </a:lnTo>
                <a:lnTo>
                  <a:pt x="8838" y="1922"/>
                </a:lnTo>
                <a:lnTo>
                  <a:pt x="8833" y="1916"/>
                </a:lnTo>
                <a:lnTo>
                  <a:pt x="8824" y="1902"/>
                </a:lnTo>
                <a:lnTo>
                  <a:pt x="8817" y="1887"/>
                </a:lnTo>
                <a:lnTo>
                  <a:pt x="8811" y="1870"/>
                </a:lnTo>
                <a:lnTo>
                  <a:pt x="8807" y="1852"/>
                </a:lnTo>
                <a:lnTo>
                  <a:pt x="8805" y="1838"/>
                </a:lnTo>
                <a:lnTo>
                  <a:pt x="8803" y="1820"/>
                </a:lnTo>
                <a:lnTo>
                  <a:pt x="8802" y="1798"/>
                </a:lnTo>
                <a:lnTo>
                  <a:pt x="8802" y="1773"/>
                </a:lnTo>
                <a:lnTo>
                  <a:pt x="8802" y="1459"/>
                </a:lnTo>
                <a:lnTo>
                  <a:pt x="8887" y="1459"/>
                </a:lnTo>
                <a:lnTo>
                  <a:pt x="8887" y="1740"/>
                </a:lnTo>
                <a:lnTo>
                  <a:pt x="8888" y="1770"/>
                </a:lnTo>
                <a:lnTo>
                  <a:pt x="8889" y="1796"/>
                </a:lnTo>
                <a:lnTo>
                  <a:pt x="8890" y="1815"/>
                </a:lnTo>
                <a:lnTo>
                  <a:pt x="8892" y="1830"/>
                </a:lnTo>
                <a:lnTo>
                  <a:pt x="8895" y="1838"/>
                </a:lnTo>
                <a:lnTo>
                  <a:pt x="8898" y="1846"/>
                </a:lnTo>
                <a:lnTo>
                  <a:pt x="8901" y="1853"/>
                </a:lnTo>
                <a:lnTo>
                  <a:pt x="8905" y="1860"/>
                </a:lnTo>
                <a:lnTo>
                  <a:pt x="8910" y="1866"/>
                </a:lnTo>
                <a:lnTo>
                  <a:pt x="8915" y="1872"/>
                </a:lnTo>
                <a:lnTo>
                  <a:pt x="8920" y="1878"/>
                </a:lnTo>
                <a:lnTo>
                  <a:pt x="8927" y="1883"/>
                </a:lnTo>
                <a:lnTo>
                  <a:pt x="8933" y="1887"/>
                </a:lnTo>
                <a:lnTo>
                  <a:pt x="8940" y="1891"/>
                </a:lnTo>
                <a:lnTo>
                  <a:pt x="8949" y="1894"/>
                </a:lnTo>
                <a:lnTo>
                  <a:pt x="8957" y="1897"/>
                </a:lnTo>
                <a:lnTo>
                  <a:pt x="8965" y="1899"/>
                </a:lnTo>
                <a:lnTo>
                  <a:pt x="8974" y="1901"/>
                </a:lnTo>
                <a:lnTo>
                  <a:pt x="8983" y="1902"/>
                </a:lnTo>
                <a:lnTo>
                  <a:pt x="8992" y="1902"/>
                </a:lnTo>
                <a:lnTo>
                  <a:pt x="9002" y="1902"/>
                </a:lnTo>
                <a:lnTo>
                  <a:pt x="9011" y="1901"/>
                </a:lnTo>
                <a:lnTo>
                  <a:pt x="9020" y="1899"/>
                </a:lnTo>
                <a:lnTo>
                  <a:pt x="9029" y="1897"/>
                </a:lnTo>
                <a:lnTo>
                  <a:pt x="9038" y="1894"/>
                </a:lnTo>
                <a:lnTo>
                  <a:pt x="9047" y="1891"/>
                </a:lnTo>
                <a:lnTo>
                  <a:pt x="9056" y="1887"/>
                </a:lnTo>
                <a:lnTo>
                  <a:pt x="9064" y="1882"/>
                </a:lnTo>
                <a:lnTo>
                  <a:pt x="9072" y="1877"/>
                </a:lnTo>
                <a:lnTo>
                  <a:pt x="9080" y="1871"/>
                </a:lnTo>
                <a:lnTo>
                  <a:pt x="9086" y="1865"/>
                </a:lnTo>
                <a:lnTo>
                  <a:pt x="9093" y="1859"/>
                </a:lnTo>
                <a:lnTo>
                  <a:pt x="9098" y="1852"/>
                </a:lnTo>
                <a:lnTo>
                  <a:pt x="9103" y="1845"/>
                </a:lnTo>
                <a:lnTo>
                  <a:pt x="9108" y="1837"/>
                </a:lnTo>
                <a:lnTo>
                  <a:pt x="9112" y="1829"/>
                </a:lnTo>
                <a:lnTo>
                  <a:pt x="9115" y="1820"/>
                </a:lnTo>
                <a:lnTo>
                  <a:pt x="9118" y="1810"/>
                </a:lnTo>
                <a:lnTo>
                  <a:pt x="9120" y="1799"/>
                </a:lnTo>
                <a:lnTo>
                  <a:pt x="9122" y="1787"/>
                </a:lnTo>
                <a:lnTo>
                  <a:pt x="9125" y="1760"/>
                </a:lnTo>
                <a:lnTo>
                  <a:pt x="9126" y="1730"/>
                </a:lnTo>
                <a:lnTo>
                  <a:pt x="9126" y="1459"/>
                </a:lnTo>
                <a:lnTo>
                  <a:pt x="9212" y="1459"/>
                </a:lnTo>
                <a:lnTo>
                  <a:pt x="9212" y="1965"/>
                </a:lnTo>
                <a:lnTo>
                  <a:pt x="9134" y="1965"/>
                </a:lnTo>
                <a:close/>
                <a:moveTo>
                  <a:pt x="9397" y="1965"/>
                </a:moveTo>
                <a:lnTo>
                  <a:pt x="9316" y="1965"/>
                </a:lnTo>
                <a:lnTo>
                  <a:pt x="9316" y="1268"/>
                </a:lnTo>
                <a:lnTo>
                  <a:pt x="9403" y="1268"/>
                </a:lnTo>
                <a:lnTo>
                  <a:pt x="9403" y="1516"/>
                </a:lnTo>
                <a:lnTo>
                  <a:pt x="9410" y="1508"/>
                </a:lnTo>
                <a:lnTo>
                  <a:pt x="9417" y="1500"/>
                </a:lnTo>
                <a:lnTo>
                  <a:pt x="9424" y="1493"/>
                </a:lnTo>
                <a:lnTo>
                  <a:pt x="9432" y="1487"/>
                </a:lnTo>
                <a:lnTo>
                  <a:pt x="9439" y="1480"/>
                </a:lnTo>
                <a:lnTo>
                  <a:pt x="9447" y="1475"/>
                </a:lnTo>
                <a:lnTo>
                  <a:pt x="9456" y="1470"/>
                </a:lnTo>
                <a:lnTo>
                  <a:pt x="9464" y="1465"/>
                </a:lnTo>
                <a:lnTo>
                  <a:pt x="9473" y="1461"/>
                </a:lnTo>
                <a:lnTo>
                  <a:pt x="9482" y="1458"/>
                </a:lnTo>
                <a:lnTo>
                  <a:pt x="9491" y="1455"/>
                </a:lnTo>
                <a:lnTo>
                  <a:pt x="9501" y="1453"/>
                </a:lnTo>
                <a:lnTo>
                  <a:pt x="9510" y="1451"/>
                </a:lnTo>
                <a:lnTo>
                  <a:pt x="9520" y="1450"/>
                </a:lnTo>
                <a:lnTo>
                  <a:pt x="9531" y="1449"/>
                </a:lnTo>
                <a:lnTo>
                  <a:pt x="9541" y="1449"/>
                </a:lnTo>
                <a:lnTo>
                  <a:pt x="9553" y="1449"/>
                </a:lnTo>
                <a:lnTo>
                  <a:pt x="9565" y="1450"/>
                </a:lnTo>
                <a:lnTo>
                  <a:pt x="9576" y="1451"/>
                </a:lnTo>
                <a:lnTo>
                  <a:pt x="9587" y="1453"/>
                </a:lnTo>
                <a:lnTo>
                  <a:pt x="9598" y="1456"/>
                </a:lnTo>
                <a:lnTo>
                  <a:pt x="9609" y="1459"/>
                </a:lnTo>
                <a:lnTo>
                  <a:pt x="9620" y="1463"/>
                </a:lnTo>
                <a:lnTo>
                  <a:pt x="9630" y="1467"/>
                </a:lnTo>
                <a:lnTo>
                  <a:pt x="9640" y="1472"/>
                </a:lnTo>
                <a:lnTo>
                  <a:pt x="9650" y="1478"/>
                </a:lnTo>
                <a:lnTo>
                  <a:pt x="9659" y="1483"/>
                </a:lnTo>
                <a:lnTo>
                  <a:pt x="9668" y="1490"/>
                </a:lnTo>
                <a:lnTo>
                  <a:pt x="9676" y="1497"/>
                </a:lnTo>
                <a:lnTo>
                  <a:pt x="9684" y="1504"/>
                </a:lnTo>
                <a:lnTo>
                  <a:pt x="9692" y="1512"/>
                </a:lnTo>
                <a:lnTo>
                  <a:pt x="9699" y="1520"/>
                </a:lnTo>
                <a:lnTo>
                  <a:pt x="9705" y="1529"/>
                </a:lnTo>
                <a:lnTo>
                  <a:pt x="9711" y="1538"/>
                </a:lnTo>
                <a:lnTo>
                  <a:pt x="9717" y="1547"/>
                </a:lnTo>
                <a:lnTo>
                  <a:pt x="9723" y="1557"/>
                </a:lnTo>
                <a:lnTo>
                  <a:pt x="9728" y="1568"/>
                </a:lnTo>
                <a:lnTo>
                  <a:pt x="9732" y="1579"/>
                </a:lnTo>
                <a:lnTo>
                  <a:pt x="9737" y="1590"/>
                </a:lnTo>
                <a:lnTo>
                  <a:pt x="9741" y="1603"/>
                </a:lnTo>
                <a:lnTo>
                  <a:pt x="9744" y="1615"/>
                </a:lnTo>
                <a:lnTo>
                  <a:pt x="9747" y="1627"/>
                </a:lnTo>
                <a:lnTo>
                  <a:pt x="9751" y="1639"/>
                </a:lnTo>
                <a:lnTo>
                  <a:pt x="9753" y="1652"/>
                </a:lnTo>
                <a:lnTo>
                  <a:pt x="9756" y="1678"/>
                </a:lnTo>
                <a:lnTo>
                  <a:pt x="9757" y="1705"/>
                </a:lnTo>
                <a:lnTo>
                  <a:pt x="9757" y="1721"/>
                </a:lnTo>
                <a:lnTo>
                  <a:pt x="9756" y="1736"/>
                </a:lnTo>
                <a:lnTo>
                  <a:pt x="9755" y="1751"/>
                </a:lnTo>
                <a:lnTo>
                  <a:pt x="9753" y="1766"/>
                </a:lnTo>
                <a:lnTo>
                  <a:pt x="9751" y="1780"/>
                </a:lnTo>
                <a:lnTo>
                  <a:pt x="9747" y="1794"/>
                </a:lnTo>
                <a:lnTo>
                  <a:pt x="9744" y="1807"/>
                </a:lnTo>
                <a:lnTo>
                  <a:pt x="9740" y="1820"/>
                </a:lnTo>
                <a:lnTo>
                  <a:pt x="9736" y="1832"/>
                </a:lnTo>
                <a:lnTo>
                  <a:pt x="9731" y="1844"/>
                </a:lnTo>
                <a:lnTo>
                  <a:pt x="9726" y="1855"/>
                </a:lnTo>
                <a:lnTo>
                  <a:pt x="9720" y="1866"/>
                </a:lnTo>
                <a:lnTo>
                  <a:pt x="9714" y="1877"/>
                </a:lnTo>
                <a:lnTo>
                  <a:pt x="9707" y="1887"/>
                </a:lnTo>
                <a:lnTo>
                  <a:pt x="9700" y="1896"/>
                </a:lnTo>
                <a:lnTo>
                  <a:pt x="9692" y="1905"/>
                </a:lnTo>
                <a:lnTo>
                  <a:pt x="9684" y="1914"/>
                </a:lnTo>
                <a:lnTo>
                  <a:pt x="9675" y="1922"/>
                </a:lnTo>
                <a:lnTo>
                  <a:pt x="9667" y="1929"/>
                </a:lnTo>
                <a:lnTo>
                  <a:pt x="9658" y="1936"/>
                </a:lnTo>
                <a:lnTo>
                  <a:pt x="9649" y="1942"/>
                </a:lnTo>
                <a:lnTo>
                  <a:pt x="9640" y="1948"/>
                </a:lnTo>
                <a:lnTo>
                  <a:pt x="9631" y="1953"/>
                </a:lnTo>
                <a:lnTo>
                  <a:pt x="9621" y="1958"/>
                </a:lnTo>
                <a:lnTo>
                  <a:pt x="9611" y="1962"/>
                </a:lnTo>
                <a:lnTo>
                  <a:pt x="9602" y="1966"/>
                </a:lnTo>
                <a:lnTo>
                  <a:pt x="9591" y="1969"/>
                </a:lnTo>
                <a:lnTo>
                  <a:pt x="9581" y="1971"/>
                </a:lnTo>
                <a:lnTo>
                  <a:pt x="9571" y="1973"/>
                </a:lnTo>
                <a:lnTo>
                  <a:pt x="9560" y="1975"/>
                </a:lnTo>
                <a:lnTo>
                  <a:pt x="9549" y="1976"/>
                </a:lnTo>
                <a:lnTo>
                  <a:pt x="9537" y="1976"/>
                </a:lnTo>
                <a:lnTo>
                  <a:pt x="9526" y="1975"/>
                </a:lnTo>
                <a:lnTo>
                  <a:pt x="9515" y="1975"/>
                </a:lnTo>
                <a:lnTo>
                  <a:pt x="9505" y="1973"/>
                </a:lnTo>
                <a:lnTo>
                  <a:pt x="9495" y="1971"/>
                </a:lnTo>
                <a:lnTo>
                  <a:pt x="9485" y="1969"/>
                </a:lnTo>
                <a:lnTo>
                  <a:pt x="9475" y="1965"/>
                </a:lnTo>
                <a:lnTo>
                  <a:pt x="9466" y="1962"/>
                </a:lnTo>
                <a:lnTo>
                  <a:pt x="9457" y="1957"/>
                </a:lnTo>
                <a:lnTo>
                  <a:pt x="9449" y="1952"/>
                </a:lnTo>
                <a:lnTo>
                  <a:pt x="9440" y="1947"/>
                </a:lnTo>
                <a:lnTo>
                  <a:pt x="9432" y="1941"/>
                </a:lnTo>
                <a:lnTo>
                  <a:pt x="9425" y="1934"/>
                </a:lnTo>
                <a:lnTo>
                  <a:pt x="9417" y="1927"/>
                </a:lnTo>
                <a:lnTo>
                  <a:pt x="9410" y="1919"/>
                </a:lnTo>
                <a:lnTo>
                  <a:pt x="9403" y="1911"/>
                </a:lnTo>
                <a:lnTo>
                  <a:pt x="9397" y="1902"/>
                </a:lnTo>
                <a:lnTo>
                  <a:pt x="9397" y="1965"/>
                </a:lnTo>
                <a:close/>
                <a:moveTo>
                  <a:pt x="9396" y="1709"/>
                </a:moveTo>
                <a:lnTo>
                  <a:pt x="9396" y="1731"/>
                </a:lnTo>
                <a:lnTo>
                  <a:pt x="9397" y="1751"/>
                </a:lnTo>
                <a:lnTo>
                  <a:pt x="9399" y="1770"/>
                </a:lnTo>
                <a:lnTo>
                  <a:pt x="9402" y="1787"/>
                </a:lnTo>
                <a:lnTo>
                  <a:pt x="9405" y="1802"/>
                </a:lnTo>
                <a:lnTo>
                  <a:pt x="9410" y="1816"/>
                </a:lnTo>
                <a:lnTo>
                  <a:pt x="9415" y="1829"/>
                </a:lnTo>
                <a:lnTo>
                  <a:pt x="9420" y="1840"/>
                </a:lnTo>
                <a:lnTo>
                  <a:pt x="9431" y="1855"/>
                </a:lnTo>
                <a:lnTo>
                  <a:pt x="9442" y="1869"/>
                </a:lnTo>
                <a:lnTo>
                  <a:pt x="9448" y="1875"/>
                </a:lnTo>
                <a:lnTo>
                  <a:pt x="9455" y="1880"/>
                </a:lnTo>
                <a:lnTo>
                  <a:pt x="9461" y="1885"/>
                </a:lnTo>
                <a:lnTo>
                  <a:pt x="9468" y="1889"/>
                </a:lnTo>
                <a:lnTo>
                  <a:pt x="9475" y="1893"/>
                </a:lnTo>
                <a:lnTo>
                  <a:pt x="9482" y="1896"/>
                </a:lnTo>
                <a:lnTo>
                  <a:pt x="9489" y="1899"/>
                </a:lnTo>
                <a:lnTo>
                  <a:pt x="9497" y="1902"/>
                </a:lnTo>
                <a:lnTo>
                  <a:pt x="9505" y="1903"/>
                </a:lnTo>
                <a:lnTo>
                  <a:pt x="9513" y="1905"/>
                </a:lnTo>
                <a:lnTo>
                  <a:pt x="9521" y="1905"/>
                </a:lnTo>
                <a:lnTo>
                  <a:pt x="9530" y="1906"/>
                </a:lnTo>
                <a:lnTo>
                  <a:pt x="9543" y="1905"/>
                </a:lnTo>
                <a:lnTo>
                  <a:pt x="9558" y="1903"/>
                </a:lnTo>
                <a:lnTo>
                  <a:pt x="9571" y="1899"/>
                </a:lnTo>
                <a:lnTo>
                  <a:pt x="9583" y="1894"/>
                </a:lnTo>
                <a:lnTo>
                  <a:pt x="9595" y="1887"/>
                </a:lnTo>
                <a:lnTo>
                  <a:pt x="9606" y="1878"/>
                </a:lnTo>
                <a:lnTo>
                  <a:pt x="9617" y="1869"/>
                </a:lnTo>
                <a:lnTo>
                  <a:pt x="9627" y="1857"/>
                </a:lnTo>
                <a:lnTo>
                  <a:pt x="9637" y="1844"/>
                </a:lnTo>
                <a:lnTo>
                  <a:pt x="9645" y="1830"/>
                </a:lnTo>
                <a:lnTo>
                  <a:pt x="9652" y="1814"/>
                </a:lnTo>
                <a:lnTo>
                  <a:pt x="9658" y="1797"/>
                </a:lnTo>
                <a:lnTo>
                  <a:pt x="9663" y="1778"/>
                </a:lnTo>
                <a:lnTo>
                  <a:pt x="9666" y="1757"/>
                </a:lnTo>
                <a:lnTo>
                  <a:pt x="9668" y="1736"/>
                </a:lnTo>
                <a:lnTo>
                  <a:pt x="9668" y="1712"/>
                </a:lnTo>
                <a:lnTo>
                  <a:pt x="9668" y="1688"/>
                </a:lnTo>
                <a:lnTo>
                  <a:pt x="9666" y="1666"/>
                </a:lnTo>
                <a:lnTo>
                  <a:pt x="9663" y="1645"/>
                </a:lnTo>
                <a:lnTo>
                  <a:pt x="9659" y="1626"/>
                </a:lnTo>
                <a:lnTo>
                  <a:pt x="9653" y="1609"/>
                </a:lnTo>
                <a:lnTo>
                  <a:pt x="9646" y="1592"/>
                </a:lnTo>
                <a:lnTo>
                  <a:pt x="9638" y="1578"/>
                </a:lnTo>
                <a:lnTo>
                  <a:pt x="9629" y="1566"/>
                </a:lnTo>
                <a:lnTo>
                  <a:pt x="9619" y="1555"/>
                </a:lnTo>
                <a:lnTo>
                  <a:pt x="9609" y="1545"/>
                </a:lnTo>
                <a:lnTo>
                  <a:pt x="9597" y="1537"/>
                </a:lnTo>
                <a:lnTo>
                  <a:pt x="9586" y="1530"/>
                </a:lnTo>
                <a:lnTo>
                  <a:pt x="9574" y="1525"/>
                </a:lnTo>
                <a:lnTo>
                  <a:pt x="9561" y="1522"/>
                </a:lnTo>
                <a:lnTo>
                  <a:pt x="9548" y="1519"/>
                </a:lnTo>
                <a:lnTo>
                  <a:pt x="9533" y="1519"/>
                </a:lnTo>
                <a:lnTo>
                  <a:pt x="9520" y="1519"/>
                </a:lnTo>
                <a:lnTo>
                  <a:pt x="9506" y="1522"/>
                </a:lnTo>
                <a:lnTo>
                  <a:pt x="9494" y="1525"/>
                </a:lnTo>
                <a:lnTo>
                  <a:pt x="9481" y="1531"/>
                </a:lnTo>
                <a:lnTo>
                  <a:pt x="9469" y="1538"/>
                </a:lnTo>
                <a:lnTo>
                  <a:pt x="9458" y="1546"/>
                </a:lnTo>
                <a:lnTo>
                  <a:pt x="9447" y="1556"/>
                </a:lnTo>
                <a:lnTo>
                  <a:pt x="9437" y="1567"/>
                </a:lnTo>
                <a:lnTo>
                  <a:pt x="9427" y="1580"/>
                </a:lnTo>
                <a:lnTo>
                  <a:pt x="9419" y="1594"/>
                </a:lnTo>
                <a:lnTo>
                  <a:pt x="9412" y="1611"/>
                </a:lnTo>
                <a:lnTo>
                  <a:pt x="9406" y="1628"/>
                </a:lnTo>
                <a:lnTo>
                  <a:pt x="9402" y="1646"/>
                </a:lnTo>
                <a:lnTo>
                  <a:pt x="9398" y="1666"/>
                </a:lnTo>
                <a:lnTo>
                  <a:pt x="9396" y="1687"/>
                </a:lnTo>
                <a:lnTo>
                  <a:pt x="9396" y="1709"/>
                </a:lnTo>
                <a:close/>
                <a:moveTo>
                  <a:pt x="9829" y="1965"/>
                </a:moveTo>
                <a:lnTo>
                  <a:pt x="9829" y="1268"/>
                </a:lnTo>
                <a:lnTo>
                  <a:pt x="9915" y="1268"/>
                </a:lnTo>
                <a:lnTo>
                  <a:pt x="9915" y="1965"/>
                </a:lnTo>
                <a:lnTo>
                  <a:pt x="9829" y="1965"/>
                </a:lnTo>
                <a:close/>
                <a:moveTo>
                  <a:pt x="10019" y="1365"/>
                </a:moveTo>
                <a:lnTo>
                  <a:pt x="10019" y="1268"/>
                </a:lnTo>
                <a:lnTo>
                  <a:pt x="10104" y="1268"/>
                </a:lnTo>
                <a:lnTo>
                  <a:pt x="10104" y="1365"/>
                </a:lnTo>
                <a:lnTo>
                  <a:pt x="10019" y="1365"/>
                </a:lnTo>
                <a:close/>
                <a:moveTo>
                  <a:pt x="10019" y="1965"/>
                </a:moveTo>
                <a:lnTo>
                  <a:pt x="10019" y="1459"/>
                </a:lnTo>
                <a:lnTo>
                  <a:pt x="10104" y="1459"/>
                </a:lnTo>
                <a:lnTo>
                  <a:pt x="10104" y="1965"/>
                </a:lnTo>
                <a:lnTo>
                  <a:pt x="10019" y="1965"/>
                </a:lnTo>
                <a:close/>
                <a:moveTo>
                  <a:pt x="10207" y="1965"/>
                </a:moveTo>
                <a:lnTo>
                  <a:pt x="10207" y="1268"/>
                </a:lnTo>
                <a:lnTo>
                  <a:pt x="10292" y="1268"/>
                </a:lnTo>
                <a:lnTo>
                  <a:pt x="10292" y="1665"/>
                </a:lnTo>
                <a:lnTo>
                  <a:pt x="10496" y="1459"/>
                </a:lnTo>
                <a:lnTo>
                  <a:pt x="10607" y="1459"/>
                </a:lnTo>
                <a:lnTo>
                  <a:pt x="10413" y="1648"/>
                </a:lnTo>
                <a:lnTo>
                  <a:pt x="10627" y="1965"/>
                </a:lnTo>
                <a:lnTo>
                  <a:pt x="10520" y="1965"/>
                </a:lnTo>
                <a:lnTo>
                  <a:pt x="10352" y="1707"/>
                </a:lnTo>
                <a:lnTo>
                  <a:pt x="10292" y="1765"/>
                </a:lnTo>
                <a:lnTo>
                  <a:pt x="10292" y="1965"/>
                </a:lnTo>
                <a:lnTo>
                  <a:pt x="10207" y="1965"/>
                </a:lnTo>
                <a:close/>
                <a:moveTo>
                  <a:pt x="10661" y="2160"/>
                </a:moveTo>
                <a:lnTo>
                  <a:pt x="10651" y="2081"/>
                </a:lnTo>
                <a:lnTo>
                  <a:pt x="10665" y="2084"/>
                </a:lnTo>
                <a:lnTo>
                  <a:pt x="10678" y="2087"/>
                </a:lnTo>
                <a:lnTo>
                  <a:pt x="10689" y="2088"/>
                </a:lnTo>
                <a:lnTo>
                  <a:pt x="10700" y="2089"/>
                </a:lnTo>
                <a:lnTo>
                  <a:pt x="10714" y="2088"/>
                </a:lnTo>
                <a:lnTo>
                  <a:pt x="10726" y="2086"/>
                </a:lnTo>
                <a:lnTo>
                  <a:pt x="10737" y="2083"/>
                </a:lnTo>
                <a:lnTo>
                  <a:pt x="10746" y="2079"/>
                </a:lnTo>
                <a:lnTo>
                  <a:pt x="10755" y="2074"/>
                </a:lnTo>
                <a:lnTo>
                  <a:pt x="10763" y="2068"/>
                </a:lnTo>
                <a:lnTo>
                  <a:pt x="10769" y="2061"/>
                </a:lnTo>
                <a:lnTo>
                  <a:pt x="10775" y="2051"/>
                </a:lnTo>
                <a:lnTo>
                  <a:pt x="10780" y="2043"/>
                </a:lnTo>
                <a:lnTo>
                  <a:pt x="10786" y="2029"/>
                </a:lnTo>
                <a:lnTo>
                  <a:pt x="10793" y="2011"/>
                </a:lnTo>
                <a:lnTo>
                  <a:pt x="10801" y="1988"/>
                </a:lnTo>
                <a:lnTo>
                  <a:pt x="10804" y="1979"/>
                </a:lnTo>
                <a:lnTo>
                  <a:pt x="10809" y="1967"/>
                </a:lnTo>
                <a:lnTo>
                  <a:pt x="10616" y="1459"/>
                </a:lnTo>
                <a:lnTo>
                  <a:pt x="10708" y="1459"/>
                </a:lnTo>
                <a:lnTo>
                  <a:pt x="10814" y="1752"/>
                </a:lnTo>
                <a:lnTo>
                  <a:pt x="10824" y="1780"/>
                </a:lnTo>
                <a:lnTo>
                  <a:pt x="10834" y="1808"/>
                </a:lnTo>
                <a:lnTo>
                  <a:pt x="10843" y="1838"/>
                </a:lnTo>
                <a:lnTo>
                  <a:pt x="10851" y="1868"/>
                </a:lnTo>
                <a:lnTo>
                  <a:pt x="10859" y="1840"/>
                </a:lnTo>
                <a:lnTo>
                  <a:pt x="10867" y="1811"/>
                </a:lnTo>
                <a:lnTo>
                  <a:pt x="10876" y="1783"/>
                </a:lnTo>
                <a:lnTo>
                  <a:pt x="10886" y="1755"/>
                </a:lnTo>
                <a:lnTo>
                  <a:pt x="10995" y="1459"/>
                </a:lnTo>
                <a:lnTo>
                  <a:pt x="11080" y="1459"/>
                </a:lnTo>
                <a:lnTo>
                  <a:pt x="10888" y="1974"/>
                </a:lnTo>
                <a:lnTo>
                  <a:pt x="10874" y="2012"/>
                </a:lnTo>
                <a:lnTo>
                  <a:pt x="10861" y="2044"/>
                </a:lnTo>
                <a:lnTo>
                  <a:pt x="10850" y="2070"/>
                </a:lnTo>
                <a:lnTo>
                  <a:pt x="10840" y="2089"/>
                </a:lnTo>
                <a:lnTo>
                  <a:pt x="10834" y="2099"/>
                </a:lnTo>
                <a:lnTo>
                  <a:pt x="10828" y="2109"/>
                </a:lnTo>
                <a:lnTo>
                  <a:pt x="10822" y="2117"/>
                </a:lnTo>
                <a:lnTo>
                  <a:pt x="10816" y="2125"/>
                </a:lnTo>
                <a:lnTo>
                  <a:pt x="10809" y="2133"/>
                </a:lnTo>
                <a:lnTo>
                  <a:pt x="10802" y="2139"/>
                </a:lnTo>
                <a:lnTo>
                  <a:pt x="10795" y="2145"/>
                </a:lnTo>
                <a:lnTo>
                  <a:pt x="10788" y="2151"/>
                </a:lnTo>
                <a:lnTo>
                  <a:pt x="10780" y="2155"/>
                </a:lnTo>
                <a:lnTo>
                  <a:pt x="10772" y="2159"/>
                </a:lnTo>
                <a:lnTo>
                  <a:pt x="10764" y="2163"/>
                </a:lnTo>
                <a:lnTo>
                  <a:pt x="10755" y="2165"/>
                </a:lnTo>
                <a:lnTo>
                  <a:pt x="10745" y="2168"/>
                </a:lnTo>
                <a:lnTo>
                  <a:pt x="10736" y="2169"/>
                </a:lnTo>
                <a:lnTo>
                  <a:pt x="10726" y="2170"/>
                </a:lnTo>
                <a:lnTo>
                  <a:pt x="10716" y="2170"/>
                </a:lnTo>
                <a:lnTo>
                  <a:pt x="10704" y="2170"/>
                </a:lnTo>
                <a:lnTo>
                  <a:pt x="10690" y="2168"/>
                </a:lnTo>
                <a:lnTo>
                  <a:pt x="10676" y="2165"/>
                </a:lnTo>
                <a:lnTo>
                  <a:pt x="10661"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 name="Obdélník 7"/>
          <p:cNvSpPr/>
          <p:nvPr userDrawn="1"/>
        </p:nvSpPr>
        <p:spPr>
          <a:xfrm>
            <a:off x="1504188" y="5933785"/>
            <a:ext cx="2519172" cy="796199"/>
          </a:xfrm>
          <a:prstGeom prst="rect">
            <a:avLst/>
          </a:prstGeom>
        </p:spPr>
        <p:txBody>
          <a:bodyPr wrap="square" lIns="0" tIns="0" rIns="0" bIns="0">
            <a:noAutofit/>
          </a:bodyPr>
          <a:lstStyle/>
          <a:p>
            <a:r>
              <a:rPr lang="cs-CZ" sz="1500" b="0" i="0" dirty="0">
                <a:solidFill>
                  <a:schemeClr val="bg1"/>
                </a:solidFill>
                <a:effectLst/>
                <a:latin typeface="+mn-lt"/>
              </a:rPr>
              <a:t>Senovážné náměstí 25</a:t>
            </a:r>
            <a:br>
              <a:rPr lang="cs-CZ" sz="1500" dirty="0">
                <a:solidFill>
                  <a:schemeClr val="bg1"/>
                </a:solidFill>
                <a:latin typeface="+mn-lt"/>
              </a:rPr>
            </a:br>
            <a:r>
              <a:rPr lang="cs-CZ" sz="1500" b="0" i="0" dirty="0">
                <a:solidFill>
                  <a:schemeClr val="bg1"/>
                </a:solidFill>
                <a:effectLst/>
                <a:latin typeface="+mn-lt"/>
              </a:rPr>
              <a:t>110 00  Praha 1</a:t>
            </a:r>
          </a:p>
          <a:p>
            <a:pPr>
              <a:spcBef>
                <a:spcPts val="300"/>
              </a:spcBef>
            </a:pPr>
            <a:r>
              <a:rPr lang="cs-CZ" sz="1500" b="0" i="0" dirty="0">
                <a:solidFill>
                  <a:schemeClr val="bg1"/>
                </a:solidFill>
                <a:effectLst/>
                <a:latin typeface="+mn-lt"/>
              </a:rPr>
              <a:t>www.npi.cz</a:t>
            </a:r>
            <a:endParaRPr lang="cs-CZ" sz="1500" dirty="0">
              <a:solidFill>
                <a:schemeClr val="bg1"/>
              </a:solidFill>
              <a:latin typeface="+mn-lt"/>
            </a:endParaRPr>
          </a:p>
        </p:txBody>
      </p:sp>
      <p:sp>
        <p:nvSpPr>
          <p:cNvPr id="9" name="Zástupný symbol pro nadpis 1"/>
          <p:cNvSpPr>
            <a:spLocks noGrp="1"/>
          </p:cNvSpPr>
          <p:nvPr>
            <p:ph type="title"/>
          </p:nvPr>
        </p:nvSpPr>
        <p:spPr>
          <a:xfrm>
            <a:off x="536448" y="3090037"/>
            <a:ext cx="8031480" cy="1325563"/>
          </a:xfrm>
          <a:prstGeom prst="rect">
            <a:avLst/>
          </a:prstGeom>
        </p:spPr>
        <p:txBody>
          <a:bodyPr vert="horz" lIns="0" tIns="0" rIns="0" bIns="0" rtlCol="0" anchor="b" anchorCtr="0">
            <a:noAutofit/>
          </a:bodyPr>
          <a:lstStyle>
            <a:lvl1pPr>
              <a:defRPr sz="4800">
                <a:solidFill>
                  <a:schemeClr val="bg1"/>
                </a:solidFill>
                <a:latin typeface="Bitter SemiBold" pitchFamily="2" charset="-18"/>
              </a:defRPr>
            </a:lvl1pPr>
          </a:lstStyle>
          <a:p>
            <a:r>
              <a:rPr lang="cs-CZ" dirty="0"/>
              <a:t>Kliknutím lze upravit styl.</a:t>
            </a:r>
          </a:p>
        </p:txBody>
      </p:sp>
      <p:sp>
        <p:nvSpPr>
          <p:cNvPr id="10" name="Zástupný symbol pro text 11"/>
          <p:cNvSpPr>
            <a:spLocks noGrp="1"/>
          </p:cNvSpPr>
          <p:nvPr>
            <p:ph type="body" sz="quarter" idx="11"/>
          </p:nvPr>
        </p:nvSpPr>
        <p:spPr>
          <a:xfrm>
            <a:off x="536575" y="4562539"/>
            <a:ext cx="8031163" cy="1006157"/>
          </a:xfrm>
        </p:spPr>
        <p:txBody>
          <a:bodyPr lIns="0" tIns="0" rIns="0" bIns="0">
            <a:noAutofit/>
          </a:bodyPr>
          <a:lstStyle>
            <a:lvl1pPr marL="0" indent="0">
              <a:buNone/>
              <a:defRPr>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cs-CZ" dirty="0"/>
              <a:t>Upravte styly předlohy textu.</a:t>
            </a:r>
          </a:p>
        </p:txBody>
      </p:sp>
      <p:cxnSp>
        <p:nvCxnSpPr>
          <p:cNvPr id="11" name="Přímá spojnice 10"/>
          <p:cNvCxnSpPr/>
          <p:nvPr userDrawn="1"/>
        </p:nvCxnSpPr>
        <p:spPr>
          <a:xfrm>
            <a:off x="536448" y="4452176"/>
            <a:ext cx="1165555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13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cs-CZ"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cs-CZ" dirty="0"/>
          </a:p>
        </p:txBody>
      </p:sp>
      <p:sp>
        <p:nvSpPr>
          <p:cNvPr id="7" name="Zástupný symbol pro číslo snímku 5"/>
          <p:cNvSpPr>
            <a:spLocks noGrp="1"/>
          </p:cNvSpPr>
          <p:nvPr>
            <p:ph type="sldNum" sz="quarter" idx="4"/>
          </p:nvPr>
        </p:nvSpPr>
        <p:spPr>
          <a:xfrm>
            <a:off x="8610600" y="6536603"/>
            <a:ext cx="2743200" cy="26707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A82BFC9-42C2-4D20-AA9A-78ED29036138}" type="slidenum">
              <a:rPr lang="cs-CZ" smtClean="0"/>
              <a:pPr/>
              <a:t>‹#›</a:t>
            </a:fld>
            <a:endParaRPr lang="cs-CZ" dirty="0"/>
          </a:p>
        </p:txBody>
      </p:sp>
    </p:spTree>
    <p:extLst>
      <p:ext uri="{BB962C8B-B14F-4D97-AF65-F5344CB8AC3E}">
        <p14:creationId xmlns:p14="http://schemas.microsoft.com/office/powerpoint/2010/main" val="368806474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7" r:id="rId5"/>
    <p:sldLayoutId id="2147483655" r:id="rId6"/>
    <p:sldLayoutId id="2147483659" r:id="rId7"/>
    <p:sldLayoutId id="2147483649" r:id="rId8"/>
    <p:sldLayoutId id="2147483658" r:id="rId9"/>
    <p:sldLayoutId id="2147483660" r:id="rId10"/>
    <p:sldLayoutId id="2147483661" r:id="rId11"/>
    <p:sldLayoutId id="21474836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prohlednout.rvp.cz/zakladni-vzdelavani/vzdelavaci-oblasti"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revize.rvp.cz/verejna-konzultac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prohlednout.rvp.cz/" TargetMode="External"/><Relationship Id="rId2" Type="http://schemas.openxmlformats.org/officeDocument/2006/relationships/hyperlink" Target="https://revize.rvp.cz/verejna-konzultace" TargetMode="External"/><Relationship Id="rId1" Type="http://schemas.openxmlformats.org/officeDocument/2006/relationships/slideLayout" Target="../slideLayouts/slideLayout6.xml"/><Relationship Id="rId4" Type="http://schemas.openxmlformats.org/officeDocument/2006/relationships/hyperlink" Target="https://npianalyzy.limesurvey.net/171375?lang=cs"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cxnSp>
        <p:nvCxnSpPr>
          <p:cNvPr id="49" name="Přímá spojnice 48">
            <a:extLst>
              <a:ext uri="{FF2B5EF4-FFF2-40B4-BE49-F238E27FC236}">
                <a16:creationId xmlns:a16="http://schemas.microsoft.com/office/drawing/2014/main" id="{602203FC-DE3A-4883-8EC3-25EF45620866}"/>
              </a:ext>
            </a:extLst>
          </p:cNvPr>
          <p:cNvCxnSpPr/>
          <p:nvPr/>
        </p:nvCxnSpPr>
        <p:spPr>
          <a:xfrm>
            <a:off x="536448" y="4452176"/>
            <a:ext cx="802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Nadpis 21">
            <a:extLst>
              <a:ext uri="{FF2B5EF4-FFF2-40B4-BE49-F238E27FC236}">
                <a16:creationId xmlns:a16="http://schemas.microsoft.com/office/drawing/2014/main" id="{5616B8D7-ADDE-45F7-A914-1EE3E0286E90}"/>
              </a:ext>
            </a:extLst>
          </p:cNvPr>
          <p:cNvSpPr txBox="1">
            <a:spLocks/>
          </p:cNvSpPr>
          <p:nvPr/>
        </p:nvSpPr>
        <p:spPr>
          <a:xfrm>
            <a:off x="536448" y="3388224"/>
            <a:ext cx="6508211" cy="10639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cs-CZ" dirty="0">
                <a:solidFill>
                  <a:schemeClr val="bg1"/>
                </a:solidFill>
              </a:rPr>
              <a:t>Revize RVP PV a ZV </a:t>
            </a:r>
          </a:p>
        </p:txBody>
      </p:sp>
      <p:sp>
        <p:nvSpPr>
          <p:cNvPr id="51" name="Zástupný symbol pro text 22">
            <a:extLst>
              <a:ext uri="{FF2B5EF4-FFF2-40B4-BE49-F238E27FC236}">
                <a16:creationId xmlns:a16="http://schemas.microsoft.com/office/drawing/2014/main" id="{2ACA3F11-3485-4D16-B46D-A9078FA4F293}"/>
              </a:ext>
            </a:extLst>
          </p:cNvPr>
          <p:cNvSpPr txBox="1">
            <a:spLocks/>
          </p:cNvSpPr>
          <p:nvPr/>
        </p:nvSpPr>
        <p:spPr>
          <a:xfrm>
            <a:off x="536576" y="4562539"/>
            <a:ext cx="6430282" cy="1536700"/>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dirty="0">
              <a:solidFill>
                <a:schemeClr val="bg1"/>
              </a:solidFill>
            </a:endParaRPr>
          </a:p>
          <a:p>
            <a:pPr marL="0" indent="0">
              <a:buNone/>
            </a:pPr>
            <a:r>
              <a:rPr lang="cs-CZ" dirty="0">
                <a:solidFill>
                  <a:schemeClr val="bg1"/>
                </a:solidFill>
              </a:rPr>
              <a:t>Markéta Pastorová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4800" dirty="0">
                <a:latin typeface="Arial"/>
                <a:cs typeface="Arial"/>
              </a:rPr>
              <a:t>Hlavní změny, na kterých stavíme nové RVP</a:t>
            </a:r>
            <a:endParaRPr lang="cs-CZ" dirty="0"/>
          </a:p>
        </p:txBody>
      </p:sp>
    </p:spTree>
    <p:extLst>
      <p:ext uri="{BB962C8B-B14F-4D97-AF65-F5344CB8AC3E}">
        <p14:creationId xmlns:p14="http://schemas.microsoft.com/office/powerpoint/2010/main" val="278540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1066799"/>
          </a:xfrm>
        </p:spPr>
        <p:txBody>
          <a:bodyPr/>
          <a:lstStyle/>
          <a:p>
            <a:br>
              <a:rPr lang="cs-CZ" dirty="0">
                <a:latin typeface="Arial"/>
                <a:cs typeface="Arial"/>
              </a:rPr>
            </a:br>
            <a:br>
              <a:rPr lang="cs-CZ" dirty="0">
                <a:latin typeface="Arial"/>
                <a:cs typeface="Arial"/>
              </a:rPr>
            </a:br>
            <a:br>
              <a:rPr lang="cs-CZ" dirty="0">
                <a:latin typeface="Arial"/>
                <a:cs typeface="Arial"/>
              </a:rPr>
            </a:br>
            <a:r>
              <a:rPr lang="cs-CZ" dirty="0">
                <a:latin typeface="Arial"/>
                <a:cs typeface="Arial"/>
              </a:rPr>
              <a:t> </a:t>
            </a:r>
            <a:br>
              <a:rPr lang="cs-CZ" dirty="0">
                <a:latin typeface="Arial"/>
                <a:cs typeface="Arial"/>
              </a:rPr>
            </a:br>
            <a:r>
              <a:rPr lang="cs-CZ" dirty="0">
                <a:latin typeface="Arial"/>
                <a:cs typeface="Arial"/>
              </a:rPr>
              <a:t>Zachovat to, co funguje – modernizovat to, v čem zaostáváme</a:t>
            </a:r>
            <a:endParaRPr lang="cs-CZ" dirty="0">
              <a:latin typeface="Bitter"/>
            </a:endParaRP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11</a:t>
            </a:fld>
            <a:endParaRPr lang="cs-CZ" dirty="0"/>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TextovéPole 2">
            <a:extLst>
              <a:ext uri="{FF2B5EF4-FFF2-40B4-BE49-F238E27FC236}">
                <a16:creationId xmlns:a16="http://schemas.microsoft.com/office/drawing/2014/main" id="{32AE14E9-90A7-B63A-603D-751F5E73BCB2}"/>
              </a:ext>
            </a:extLst>
          </p:cNvPr>
          <p:cNvSpPr txBox="1"/>
          <p:nvPr/>
        </p:nvSpPr>
        <p:spPr>
          <a:xfrm>
            <a:off x="534754" y="1520087"/>
            <a:ext cx="8075846" cy="4816703"/>
          </a:xfrm>
          <a:prstGeom prst="rect">
            <a:avLst/>
          </a:prstGeom>
          <a:noFill/>
        </p:spPr>
        <p:txBody>
          <a:bodyPr wrap="square" rtlCol="0">
            <a:spAutoFit/>
          </a:bodyPr>
          <a:lstStyle/>
          <a:p>
            <a:pPr marL="285750" indent="-285750">
              <a:buFont typeface="Arial" panose="020B0604020202020204" pitchFamily="34" charset="0"/>
              <a:buChar char="•"/>
            </a:pPr>
            <a:endParaRPr lang="cs-CZ" sz="2000" kern="100" dirty="0">
              <a:latin typeface="Aptos" panose="020B0004020202020204" pitchFamily="34" charset="0"/>
              <a:cs typeface="Times New Roman" panose="02020603050405020304" pitchFamily="18" charset="0"/>
            </a:endParaRPr>
          </a:p>
          <a:p>
            <a:r>
              <a:rPr lang="cs-CZ" sz="2000" kern="100" dirty="0">
                <a:latin typeface="+mj-lt"/>
                <a:cs typeface="Times New Roman" panose="02020603050405020304" pitchFamily="18" charset="0"/>
              </a:rPr>
              <a:t>Už školská reforma zahájená v roce 2001 u nás zavedla pojetí vzdělávání orientované na </a:t>
            </a:r>
            <a:r>
              <a:rPr lang="cs-CZ" sz="2000" b="1" kern="100" dirty="0">
                <a:latin typeface="+mj-lt"/>
                <a:cs typeface="Times New Roman" panose="02020603050405020304" pitchFamily="18" charset="0"/>
              </a:rPr>
              <a:t>rozvoj kompetencí žáků. </a:t>
            </a:r>
          </a:p>
          <a:p>
            <a:endParaRPr lang="cs-CZ" sz="2000" dirty="0">
              <a:latin typeface="+mj-lt"/>
            </a:endParaRPr>
          </a:p>
          <a:p>
            <a:r>
              <a:rPr lang="cs-CZ" sz="2000" dirty="0">
                <a:latin typeface="+mj-lt"/>
              </a:rPr>
              <a:t>Současná revize toto nemění, ale přistupuje ke </a:t>
            </a:r>
            <a:r>
              <a:rPr lang="cs-CZ" sz="2000" b="1" dirty="0">
                <a:latin typeface="+mj-lt"/>
              </a:rPr>
              <a:t>kompetenčnímu pojetí vzdělávání systematičtěji a propisuje ho důsledněji do všech částí kurikula</a:t>
            </a:r>
            <a:r>
              <a:rPr lang="cs-CZ" sz="2000" dirty="0">
                <a:latin typeface="+mj-lt"/>
              </a:rPr>
              <a:t>.</a:t>
            </a:r>
          </a:p>
          <a:p>
            <a:endParaRPr lang="cs-CZ" sz="2000" dirty="0">
              <a:latin typeface="+mj-lt"/>
            </a:endParaRPr>
          </a:p>
          <a:p>
            <a:pPr lvl="0">
              <a:lnSpc>
                <a:spcPct val="107000"/>
              </a:lnSpc>
              <a:spcAft>
                <a:spcPts val="800"/>
              </a:spcAft>
            </a:pPr>
            <a:r>
              <a:rPr lang="cs-CZ" sz="2000" b="1" dirty="0">
                <a:solidFill>
                  <a:srgbClr val="5F7184"/>
                </a:solidFill>
                <a:latin typeface="Arial"/>
                <a:cs typeface="Arial"/>
              </a:rPr>
              <a:t>Terminologie</a:t>
            </a:r>
            <a:r>
              <a:rPr lang="cs-CZ" sz="2000" kern="100" dirty="0">
                <a:effectLst/>
                <a:latin typeface="+mj-lt"/>
                <a:ea typeface="Aptos" panose="020B0004020202020204" pitchFamily="34" charset="0"/>
                <a:cs typeface="Times New Roman" panose="02020603050405020304" pitchFamily="18" charset="0"/>
              </a:rPr>
              <a:t> - zachována kontinuita s předchozími verzemi RVP ZV, změny terminologie jsou použity jen v nejnutnějších případech.</a:t>
            </a:r>
          </a:p>
          <a:p>
            <a:pPr>
              <a:lnSpc>
                <a:spcPct val="107000"/>
              </a:lnSpc>
              <a:spcAft>
                <a:spcPts val="800"/>
              </a:spcAft>
            </a:pPr>
            <a:endParaRPr lang="cs-CZ" sz="2000" kern="100" dirty="0">
              <a:latin typeface="+mj-lt"/>
              <a:cs typeface="Times New Roman" panose="02020603050405020304" pitchFamily="18" charset="0"/>
            </a:endParaRPr>
          </a:p>
          <a:p>
            <a:pPr>
              <a:lnSpc>
                <a:spcPct val="107000"/>
              </a:lnSpc>
              <a:spcAft>
                <a:spcPts val="800"/>
              </a:spcAft>
            </a:pPr>
            <a:r>
              <a:rPr lang="cs-CZ" sz="2000" kern="100" dirty="0">
                <a:latin typeface="+mj-lt"/>
                <a:cs typeface="Times New Roman" panose="02020603050405020304" pitchFamily="18" charset="0"/>
              </a:rPr>
              <a:t>Vazby</a:t>
            </a:r>
            <a:r>
              <a:rPr lang="cs-CZ" sz="2000" kern="100" dirty="0">
                <a:effectLst/>
                <a:latin typeface="+mj-lt"/>
                <a:ea typeface="Aptos" panose="020B0004020202020204" pitchFamily="34" charset="0"/>
                <a:cs typeface="Times New Roman" panose="02020603050405020304" pitchFamily="18" charset="0"/>
              </a:rPr>
              <a:t> - návaznost na předškolní vzdělávání a na střední vzdělávání, proto používá stejnou strukturu a návaznosti výsledků vzdělávání.</a:t>
            </a:r>
          </a:p>
          <a:p>
            <a:r>
              <a:rPr lang="cs-CZ" sz="2000" dirty="0">
                <a:latin typeface="+mj-lt"/>
              </a:rPr>
              <a:t> </a:t>
            </a:r>
          </a:p>
        </p:txBody>
      </p:sp>
      <p:pic>
        <p:nvPicPr>
          <p:cNvPr id="7" name="Obrázek 6">
            <a:extLst>
              <a:ext uri="{FF2B5EF4-FFF2-40B4-BE49-F238E27FC236}">
                <a16:creationId xmlns:a16="http://schemas.microsoft.com/office/drawing/2014/main" id="{FA619AE3-3050-21E7-E1CA-9733DFF02F59}"/>
              </a:ext>
            </a:extLst>
          </p:cNvPr>
          <p:cNvPicPr>
            <a:picLocks noChangeAspect="1"/>
          </p:cNvPicPr>
          <p:nvPr/>
        </p:nvPicPr>
        <p:blipFill rotWithShape="1">
          <a:blip r:embed="rId2">
            <a:alphaModFix amt="35000"/>
          </a:blip>
          <a:srcRect l="51254"/>
          <a:stretch/>
        </p:blipFill>
        <p:spPr>
          <a:xfrm>
            <a:off x="9511893" y="1320930"/>
            <a:ext cx="2445051" cy="5015860"/>
          </a:xfrm>
          <a:prstGeom prst="rect">
            <a:avLst/>
          </a:prstGeom>
        </p:spPr>
      </p:pic>
    </p:spTree>
    <p:extLst>
      <p:ext uri="{BB962C8B-B14F-4D97-AF65-F5344CB8AC3E}">
        <p14:creationId xmlns:p14="http://schemas.microsoft.com/office/powerpoint/2010/main" val="308261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latin typeface="Arial"/>
                <a:cs typeface="Arial"/>
              </a:rPr>
              <a:t>Hlavní změny, na kterých stavíme nové RVP</a:t>
            </a:r>
            <a:endParaRPr lang="cs-CZ" dirty="0">
              <a:latin typeface="Bitter"/>
            </a:endParaRP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12</a:t>
            </a:fld>
            <a:endParaRPr lang="cs-CZ" dirty="0"/>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TextovéPole 5">
            <a:extLst>
              <a:ext uri="{FF2B5EF4-FFF2-40B4-BE49-F238E27FC236}">
                <a16:creationId xmlns:a16="http://schemas.microsoft.com/office/drawing/2014/main" id="{32AE14E9-90A7-B63A-603D-751F5E73BCB2}"/>
              </a:ext>
            </a:extLst>
          </p:cNvPr>
          <p:cNvSpPr txBox="1"/>
          <p:nvPr/>
        </p:nvSpPr>
        <p:spPr>
          <a:xfrm>
            <a:off x="548022" y="1434688"/>
            <a:ext cx="5133686" cy="5114670"/>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endParaRPr lang="cs-CZ" sz="2400" kern="100" dirty="0">
              <a:latin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cs-CZ" sz="2400" kern="100" dirty="0">
              <a:latin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cs-CZ" sz="2400" kern="100" dirty="0">
                <a:latin typeface="+mj-lt"/>
                <a:cs typeface="Times New Roman" panose="02020603050405020304" pitchFamily="18" charset="0"/>
              </a:rPr>
              <a:t>Informační systém </a:t>
            </a:r>
            <a:r>
              <a:rPr lang="cs-CZ" sz="1800" kern="100" dirty="0">
                <a:effectLst/>
                <a:latin typeface="+mj-lt"/>
                <a:ea typeface="Aptos" panose="020B0004020202020204" pitchFamily="34" charset="0"/>
                <a:cs typeface="Times New Roman" panose="02020603050405020304" pitchFamily="18" charset="0"/>
              </a:rPr>
              <a:t>- vložením do informačního systému bylo možné zobrazit související i navazující očekávané výsledky učení a zároveň nabídnout k závazným částem RVP ZV rozsáhlou metodickou podporu, která bude dále rozšiřována.   </a:t>
            </a:r>
          </a:p>
          <a:p>
            <a:pPr marL="342900" lvl="0" indent="-342900">
              <a:lnSpc>
                <a:spcPct val="107000"/>
              </a:lnSpc>
              <a:spcAft>
                <a:spcPts val="800"/>
              </a:spcAft>
              <a:buFont typeface="Symbol" panose="05050102010706020507" pitchFamily="18" charset="2"/>
              <a:buChar char=""/>
            </a:pPr>
            <a:r>
              <a:rPr lang="cs-CZ" sz="1800" kern="100" dirty="0">
                <a:effectLst/>
                <a:latin typeface="+mj-lt"/>
                <a:ea typeface="Aptos" panose="020B0004020202020204" pitchFamily="34" charset="0"/>
                <a:cs typeface="Times New Roman" panose="02020603050405020304" pitchFamily="18" charset="0"/>
                <a:hlinkClick r:id="rId2"/>
              </a:rPr>
              <a:t>https://prohlednout.rvp.cz/zakladni-vzdelavani/vzdelavaci-oblasti</a:t>
            </a:r>
            <a:endParaRPr lang="cs-CZ" sz="1800" kern="100" dirty="0">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cs-CZ" dirty="0"/>
          </a:p>
          <a:p>
            <a:endParaRPr lang="cs-CZ" dirty="0"/>
          </a:p>
        </p:txBody>
      </p:sp>
      <p:grpSp>
        <p:nvGrpSpPr>
          <p:cNvPr id="16" name="Skupina 15">
            <a:extLst>
              <a:ext uri="{FF2B5EF4-FFF2-40B4-BE49-F238E27FC236}">
                <a16:creationId xmlns:a16="http://schemas.microsoft.com/office/drawing/2014/main" id="{F6118362-7E2D-5240-1940-D1B5A29B7038}"/>
              </a:ext>
            </a:extLst>
          </p:cNvPr>
          <p:cNvGrpSpPr/>
          <p:nvPr/>
        </p:nvGrpSpPr>
        <p:grpSpPr>
          <a:xfrm>
            <a:off x="5800724" y="1756549"/>
            <a:ext cx="5075399" cy="3516222"/>
            <a:chOff x="4713741" y="1303611"/>
            <a:chExt cx="7126196" cy="5187999"/>
          </a:xfrm>
        </p:grpSpPr>
        <p:sp>
          <p:nvSpPr>
            <p:cNvPr id="8" name="TextovéPole 7">
              <a:extLst>
                <a:ext uri="{FF2B5EF4-FFF2-40B4-BE49-F238E27FC236}">
                  <a16:creationId xmlns:a16="http://schemas.microsoft.com/office/drawing/2014/main" id="{D239965C-E20F-8DB6-64C4-73AD77CF3881}"/>
                </a:ext>
              </a:extLst>
            </p:cNvPr>
            <p:cNvSpPr txBox="1"/>
            <p:nvPr/>
          </p:nvSpPr>
          <p:spPr>
            <a:xfrm>
              <a:off x="4713742" y="3045276"/>
              <a:ext cx="2037208" cy="995747"/>
            </a:xfrm>
            <a:prstGeom prst="rect">
              <a:avLst/>
            </a:prstGeom>
            <a:noFill/>
            <a:ln w="19050">
              <a:solidFill>
                <a:schemeClr val="tx1"/>
              </a:solidFill>
            </a:ln>
          </p:spPr>
          <p:txBody>
            <a:bodyPr wrap="square" rtlCol="0" anchor="ctr" anchorCtr="0">
              <a:noAutofit/>
            </a:bodyPr>
            <a:lstStyle/>
            <a:p>
              <a:pPr algn="ctr"/>
              <a:r>
                <a:rPr lang="cs-CZ" sz="1200" b="1" dirty="0">
                  <a:latin typeface="Aptos" panose="020B0004020202020204" pitchFamily="34" charset="0"/>
                </a:rPr>
                <a:t>Postupné/dílčí kroky </a:t>
              </a:r>
            </a:p>
          </p:txBody>
        </p:sp>
        <p:sp>
          <p:nvSpPr>
            <p:cNvPr id="9" name="TextovéPole 8">
              <a:extLst>
                <a:ext uri="{FF2B5EF4-FFF2-40B4-BE49-F238E27FC236}">
                  <a16:creationId xmlns:a16="http://schemas.microsoft.com/office/drawing/2014/main" id="{343A5729-8341-EBD3-F58D-44EE584A4916}"/>
                </a:ext>
              </a:extLst>
            </p:cNvPr>
            <p:cNvSpPr txBox="1"/>
            <p:nvPr/>
          </p:nvSpPr>
          <p:spPr>
            <a:xfrm>
              <a:off x="6949119" y="2966136"/>
              <a:ext cx="2596896" cy="2043487"/>
            </a:xfrm>
            <a:prstGeom prst="rect">
              <a:avLst/>
            </a:prstGeom>
            <a:solidFill>
              <a:schemeClr val="tx1"/>
            </a:solidFill>
            <a:ln>
              <a:solidFill>
                <a:schemeClr val="tx1"/>
              </a:solidFill>
            </a:ln>
          </p:spPr>
          <p:txBody>
            <a:bodyPr wrap="square" rtlCol="0">
              <a:spAutoFit/>
            </a:bodyPr>
            <a:lstStyle/>
            <a:p>
              <a:endParaRPr lang="cs-CZ" sz="1200" dirty="0">
                <a:solidFill>
                  <a:schemeClr val="bg1"/>
                </a:solidFill>
              </a:endParaRPr>
            </a:p>
            <a:p>
              <a:endParaRPr lang="cs-CZ" sz="1200" dirty="0">
                <a:solidFill>
                  <a:schemeClr val="bg1"/>
                </a:solidFill>
              </a:endParaRPr>
            </a:p>
            <a:p>
              <a:pPr algn="ctr"/>
              <a:r>
                <a:rPr lang="cs-CZ" sz="1200" b="1" dirty="0">
                  <a:solidFill>
                    <a:schemeClr val="bg1"/>
                  </a:solidFill>
                  <a:latin typeface="Aptos" panose="020B0004020202020204" pitchFamily="34" charset="0"/>
                </a:rPr>
                <a:t>Očekávaný výsledek</a:t>
              </a:r>
            </a:p>
            <a:p>
              <a:pPr algn="ctr"/>
              <a:r>
                <a:rPr lang="cs-CZ" sz="1200" b="1" dirty="0">
                  <a:solidFill>
                    <a:schemeClr val="bg1"/>
                  </a:solidFill>
                  <a:latin typeface="Aptos" panose="020B0004020202020204" pitchFamily="34" charset="0"/>
                </a:rPr>
                <a:t>učení</a:t>
              </a:r>
              <a:endParaRPr lang="cs-CZ" sz="1200" dirty="0">
                <a:solidFill>
                  <a:schemeClr val="bg1"/>
                </a:solidFill>
                <a:latin typeface="Aptos" panose="020B0004020202020204" pitchFamily="34" charset="0"/>
              </a:endParaRPr>
            </a:p>
            <a:p>
              <a:pPr algn="ctr"/>
              <a:r>
                <a:rPr lang="cs-CZ" sz="1200" dirty="0">
                  <a:solidFill>
                    <a:schemeClr val="bg1"/>
                  </a:solidFill>
                  <a:latin typeface="Aptos" panose="020B0004020202020204" pitchFamily="34" charset="0"/>
                </a:rPr>
                <a:t> </a:t>
              </a:r>
            </a:p>
            <a:p>
              <a:endParaRPr lang="cs-CZ" sz="1200" dirty="0">
                <a:solidFill>
                  <a:schemeClr val="bg1"/>
                </a:solidFill>
              </a:endParaRPr>
            </a:p>
            <a:p>
              <a:endParaRPr lang="cs-CZ" sz="1200" dirty="0">
                <a:solidFill>
                  <a:schemeClr val="bg1"/>
                </a:solidFill>
              </a:endParaRPr>
            </a:p>
          </p:txBody>
        </p:sp>
        <p:sp>
          <p:nvSpPr>
            <p:cNvPr id="10" name="TextovéPole 9">
              <a:extLst>
                <a:ext uri="{FF2B5EF4-FFF2-40B4-BE49-F238E27FC236}">
                  <a16:creationId xmlns:a16="http://schemas.microsoft.com/office/drawing/2014/main" id="{BD661EC3-5F3E-8B90-C039-3C201948C2A7}"/>
                </a:ext>
              </a:extLst>
            </p:cNvPr>
            <p:cNvSpPr txBox="1"/>
            <p:nvPr/>
          </p:nvSpPr>
          <p:spPr>
            <a:xfrm>
              <a:off x="4713741" y="1303611"/>
              <a:ext cx="7114575" cy="1226092"/>
            </a:xfrm>
            <a:prstGeom prst="rect">
              <a:avLst/>
            </a:prstGeom>
            <a:noFill/>
            <a:ln w="19050">
              <a:solidFill>
                <a:schemeClr val="tx1"/>
              </a:solidFill>
            </a:ln>
          </p:spPr>
          <p:txBody>
            <a:bodyPr wrap="square" rtlCol="0">
              <a:spAutoFit/>
            </a:bodyPr>
            <a:lstStyle/>
            <a:p>
              <a:pPr algn="ctr"/>
              <a:r>
                <a:rPr lang="cs-CZ" sz="1200" b="1" dirty="0">
                  <a:latin typeface="Aptos" panose="020B0004020202020204" pitchFamily="34" charset="0"/>
                </a:rPr>
                <a:t>Ilustrativní příklad optimálního výkonu </a:t>
              </a:r>
            </a:p>
            <a:p>
              <a:pPr algn="ctr"/>
              <a:r>
                <a:rPr lang="cs-CZ" sz="1200" b="1" dirty="0">
                  <a:latin typeface="Aptos" panose="020B0004020202020204" pitchFamily="34" charset="0"/>
                </a:rPr>
                <a:t>(důkazy o učení)</a:t>
              </a:r>
            </a:p>
            <a:p>
              <a:pPr algn="ctr"/>
              <a:r>
                <a:rPr lang="cs-CZ" sz="1200" dirty="0">
                  <a:latin typeface="Aptos" panose="020B0004020202020204" pitchFamily="34" charset="0"/>
                </a:rPr>
                <a:t>Ilustruje, na jaké úrovni žák zvládne </a:t>
              </a:r>
            </a:p>
            <a:p>
              <a:pPr algn="ctr"/>
              <a:endParaRPr lang="cs-CZ" sz="1200" b="1" dirty="0"/>
            </a:p>
          </p:txBody>
        </p:sp>
        <p:sp>
          <p:nvSpPr>
            <p:cNvPr id="12" name="TextovéPole 11">
              <a:extLst>
                <a:ext uri="{FF2B5EF4-FFF2-40B4-BE49-F238E27FC236}">
                  <a16:creationId xmlns:a16="http://schemas.microsoft.com/office/drawing/2014/main" id="{E592A098-AD72-5489-42C8-A7F3A518C05D}"/>
                </a:ext>
              </a:extLst>
            </p:cNvPr>
            <p:cNvSpPr txBox="1"/>
            <p:nvPr/>
          </p:nvSpPr>
          <p:spPr>
            <a:xfrm>
              <a:off x="4713742" y="5537983"/>
              <a:ext cx="7114574" cy="953627"/>
            </a:xfrm>
            <a:prstGeom prst="rect">
              <a:avLst/>
            </a:prstGeom>
            <a:noFill/>
            <a:ln w="19050">
              <a:solidFill>
                <a:schemeClr val="tx1"/>
              </a:solidFill>
            </a:ln>
          </p:spPr>
          <p:txBody>
            <a:bodyPr wrap="square" rtlCol="0">
              <a:spAutoFit/>
            </a:bodyPr>
            <a:lstStyle/>
            <a:p>
              <a:pPr algn="ctr"/>
              <a:endParaRPr lang="cs-CZ" sz="1200" b="1" dirty="0"/>
            </a:p>
            <a:p>
              <a:pPr algn="ctr"/>
              <a:r>
                <a:rPr lang="cs-CZ" sz="1200" b="1" dirty="0">
                  <a:latin typeface="Aptos" panose="020B0004020202020204" pitchFamily="34" charset="0"/>
                </a:rPr>
                <a:t>Vazby k jiným očekávaným výsledkům učení</a:t>
              </a:r>
            </a:p>
            <a:p>
              <a:pPr algn="ctr"/>
              <a:endParaRPr lang="cs-CZ" sz="1200" b="1" dirty="0"/>
            </a:p>
          </p:txBody>
        </p:sp>
        <p:sp>
          <p:nvSpPr>
            <p:cNvPr id="13" name="TextovéPole 12">
              <a:extLst>
                <a:ext uri="{FF2B5EF4-FFF2-40B4-BE49-F238E27FC236}">
                  <a16:creationId xmlns:a16="http://schemas.microsoft.com/office/drawing/2014/main" id="{1B6BFA42-098F-00DA-487A-5470D04165F2}"/>
                </a:ext>
              </a:extLst>
            </p:cNvPr>
            <p:cNvSpPr txBox="1"/>
            <p:nvPr/>
          </p:nvSpPr>
          <p:spPr>
            <a:xfrm>
              <a:off x="9654529" y="3351185"/>
              <a:ext cx="2185408" cy="1226092"/>
            </a:xfrm>
            <a:prstGeom prst="rect">
              <a:avLst/>
            </a:prstGeom>
            <a:noFill/>
            <a:ln w="19050">
              <a:solidFill>
                <a:schemeClr val="tx1"/>
              </a:solidFill>
            </a:ln>
          </p:spPr>
          <p:txBody>
            <a:bodyPr wrap="square" rtlCol="0">
              <a:spAutoFit/>
            </a:bodyPr>
            <a:lstStyle/>
            <a:p>
              <a:pPr algn="ctr"/>
              <a:endParaRPr lang="cs-CZ" sz="1200" b="1" dirty="0"/>
            </a:p>
            <a:p>
              <a:pPr algn="ctr"/>
              <a:r>
                <a:rPr lang="cs-CZ" sz="1200" b="1" dirty="0">
                  <a:latin typeface="Aptos" panose="020B0004020202020204" pitchFamily="34" charset="0"/>
                </a:rPr>
                <a:t>Popis </a:t>
              </a:r>
            </a:p>
            <a:p>
              <a:pPr algn="ctr"/>
              <a:r>
                <a:rPr lang="cs-CZ" sz="1200" b="1" dirty="0">
                  <a:latin typeface="Aptos" panose="020B0004020202020204" pitchFamily="34" charset="0"/>
                </a:rPr>
                <a:t>a zdůvodnění</a:t>
              </a:r>
            </a:p>
            <a:p>
              <a:pPr algn="ctr"/>
              <a:endParaRPr lang="cs-CZ" sz="1200" b="1" dirty="0"/>
            </a:p>
          </p:txBody>
        </p:sp>
        <p:sp>
          <p:nvSpPr>
            <p:cNvPr id="14" name="TextovéPole 13">
              <a:extLst>
                <a:ext uri="{FF2B5EF4-FFF2-40B4-BE49-F238E27FC236}">
                  <a16:creationId xmlns:a16="http://schemas.microsoft.com/office/drawing/2014/main" id="{6CA142DB-F7CC-BBC9-E1DB-29E01AC245D3}"/>
                </a:ext>
              </a:extLst>
            </p:cNvPr>
            <p:cNvSpPr txBox="1"/>
            <p:nvPr/>
          </p:nvSpPr>
          <p:spPr>
            <a:xfrm>
              <a:off x="4725362" y="4443462"/>
              <a:ext cx="2037207" cy="681162"/>
            </a:xfrm>
            <a:prstGeom prst="rect">
              <a:avLst/>
            </a:prstGeom>
            <a:noFill/>
            <a:ln w="19050">
              <a:solidFill>
                <a:schemeClr val="tx1"/>
              </a:solidFill>
            </a:ln>
          </p:spPr>
          <p:txBody>
            <a:bodyPr wrap="square" rtlCol="0">
              <a:spAutoFit/>
            </a:bodyPr>
            <a:lstStyle/>
            <a:p>
              <a:pPr algn="ctr"/>
              <a:r>
                <a:rPr lang="cs-CZ" sz="1200" b="1" dirty="0">
                  <a:latin typeface="Aptos" panose="020B0004020202020204" pitchFamily="34" charset="0"/>
                </a:rPr>
                <a:t>Ověřovací úlohy</a:t>
              </a:r>
            </a:p>
            <a:p>
              <a:pPr algn="ctr"/>
              <a:endParaRPr lang="cs-CZ" sz="1200" b="1" dirty="0">
                <a:latin typeface="Aptos" panose="020B0004020202020204" pitchFamily="34" charset="0"/>
              </a:endParaRPr>
            </a:p>
          </p:txBody>
        </p:sp>
      </p:grpSp>
    </p:spTree>
    <p:extLst>
      <p:ext uri="{BB962C8B-B14F-4D97-AF65-F5344CB8AC3E}">
        <p14:creationId xmlns:p14="http://schemas.microsoft.com/office/powerpoint/2010/main" val="357693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latin typeface="Arial"/>
                <a:cs typeface="Arial"/>
              </a:rPr>
              <a:t>Hlavní změny, na kterých stavíme nové RVP</a:t>
            </a: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13</a:t>
            </a:fld>
            <a:endParaRPr lang="cs-CZ"/>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TextovéPole 2">
            <a:extLst>
              <a:ext uri="{FF2B5EF4-FFF2-40B4-BE49-F238E27FC236}">
                <a16:creationId xmlns:a16="http://schemas.microsoft.com/office/drawing/2014/main" id="{906AC071-25B1-E927-DE38-3702E679A6E6}"/>
              </a:ext>
            </a:extLst>
          </p:cNvPr>
          <p:cNvSpPr txBox="1"/>
          <p:nvPr/>
        </p:nvSpPr>
        <p:spPr>
          <a:xfrm>
            <a:off x="302301" y="1134255"/>
            <a:ext cx="1165727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accent1"/>
              </a:buClr>
              <a:buSzPct val="100000"/>
              <a:buFont typeface="Arial"/>
              <a:buChar char="•"/>
            </a:pPr>
            <a:r>
              <a:rPr lang="cs-CZ" b="1" dirty="0">
                <a:solidFill>
                  <a:srgbClr val="5F7184"/>
                </a:solidFill>
                <a:latin typeface="Arial"/>
                <a:cs typeface="Arial"/>
              </a:rPr>
              <a:t>Posilujeme vazby mezi RVP různých stupňů vzdělávání </a:t>
            </a:r>
            <a:r>
              <a:rPr lang="cs-CZ" dirty="0">
                <a:solidFill>
                  <a:srgbClr val="5F7184"/>
                </a:solidFill>
                <a:latin typeface="Arial"/>
                <a:cs typeface="Arial"/>
              </a:rPr>
              <a:t>(terminologie, stejná struktura, návaznost výsledků vzdělávání) - kontinuita rozvoje osobnosti žáka, který prochází vzdělávací soustavou.</a:t>
            </a:r>
            <a:endParaRPr lang="cs-CZ" dirty="0">
              <a:solidFill>
                <a:srgbClr val="000000"/>
              </a:solidFill>
              <a:latin typeface="Calibri"/>
              <a:ea typeface="Calibri"/>
              <a:cs typeface="Calibri"/>
            </a:endParaRPr>
          </a:p>
          <a:p>
            <a:pPr marL="285750" indent="-285750">
              <a:buClr>
                <a:schemeClr val="accent1"/>
              </a:buClr>
              <a:buSzPct val="100000"/>
              <a:buFont typeface="Arial"/>
              <a:buChar char="•"/>
            </a:pPr>
            <a:endParaRPr lang="cs-CZ"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Formulujeme očekávané výstupy kompetenčně </a:t>
            </a:r>
            <a:r>
              <a:rPr lang="cs-CZ" dirty="0">
                <a:solidFill>
                  <a:srgbClr val="5F7184"/>
                </a:solidFill>
                <a:latin typeface="Arial"/>
                <a:cs typeface="Arial"/>
              </a:rPr>
              <a:t>– vzdělávání je tak zaměřené na utváření a rozvíjení vědomostí, dovedností, schopností, postojů a hodnot žáků.</a:t>
            </a:r>
            <a:endParaRPr lang="cs-CZ" dirty="0">
              <a:cs typeface="Arial"/>
            </a:endParaRPr>
          </a:p>
          <a:p>
            <a:pPr marL="285750" indent="-285750">
              <a:buClr>
                <a:schemeClr val="accent1"/>
              </a:buClr>
              <a:buSzPct val="100000"/>
              <a:buFont typeface="Arial"/>
              <a:buChar char="•"/>
            </a:pPr>
            <a:endParaRPr lang="cs-CZ"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Propojujeme klíčové kompetence</a:t>
            </a:r>
            <a:r>
              <a:rPr lang="cs-CZ" dirty="0">
                <a:solidFill>
                  <a:srgbClr val="5F7184"/>
                </a:solidFill>
                <a:latin typeface="Arial"/>
                <a:cs typeface="Arial"/>
              </a:rPr>
              <a:t>, které určují, kým má mladý člověk být a </a:t>
            </a:r>
            <a:r>
              <a:rPr lang="cs-CZ" b="1" dirty="0">
                <a:solidFill>
                  <a:srgbClr val="5F7184"/>
                </a:solidFill>
                <a:latin typeface="Arial"/>
                <a:cs typeface="Arial"/>
              </a:rPr>
              <a:t>základní gramotnosti</a:t>
            </a:r>
            <a:r>
              <a:rPr lang="cs-CZ" dirty="0">
                <a:solidFill>
                  <a:srgbClr val="5F7184"/>
                </a:solidFill>
                <a:latin typeface="Arial"/>
                <a:cs typeface="Arial"/>
              </a:rPr>
              <a:t>, které formulují základní předpoklady pro další učení, </a:t>
            </a:r>
            <a:r>
              <a:rPr lang="cs-CZ" b="1" dirty="0">
                <a:solidFill>
                  <a:srgbClr val="5F7184"/>
                </a:solidFill>
                <a:latin typeface="Arial"/>
                <a:cs typeface="Arial"/>
              </a:rPr>
              <a:t>s očekávanými výsledky učení vzdělávacích oborů</a:t>
            </a:r>
            <a:r>
              <a:rPr lang="cs-CZ" dirty="0">
                <a:solidFill>
                  <a:srgbClr val="5F7184"/>
                </a:solidFill>
                <a:latin typeface="Arial"/>
                <a:cs typeface="Arial"/>
              </a:rPr>
              <a:t>. </a:t>
            </a:r>
            <a:endParaRPr lang="cs-CZ" dirty="0">
              <a:cs typeface="Arial"/>
            </a:endParaRPr>
          </a:p>
          <a:p>
            <a:pPr marL="285750" indent="-285750">
              <a:buClr>
                <a:schemeClr val="accent1"/>
              </a:buClr>
              <a:buSzPct val="100000"/>
              <a:buFont typeface="Arial"/>
              <a:buChar char="•"/>
            </a:pPr>
            <a:endParaRPr lang="cs-CZ" dirty="0">
              <a:solidFill>
                <a:srgbClr val="5F7184"/>
              </a:solidFill>
              <a:latin typeface="Arial"/>
              <a:cs typeface="Arial"/>
            </a:endParaRPr>
          </a:p>
          <a:p>
            <a:pPr marL="285750" indent="-285750">
              <a:buClr>
                <a:schemeClr val="accent1"/>
              </a:buClr>
              <a:buSzPct val="100000"/>
              <a:buFont typeface="Arial"/>
              <a:buChar char="•"/>
            </a:pPr>
            <a:r>
              <a:rPr lang="cs-CZ" dirty="0">
                <a:solidFill>
                  <a:srgbClr val="5F7184"/>
                </a:solidFill>
                <a:latin typeface="Arial"/>
                <a:cs typeface="Arial"/>
              </a:rPr>
              <a:t>Nově jsou popsány 2 základní gramotnosti: </a:t>
            </a:r>
            <a:r>
              <a:rPr lang="cs-CZ" u="sng" dirty="0">
                <a:solidFill>
                  <a:srgbClr val="5F7184"/>
                </a:solidFill>
                <a:latin typeface="Arial"/>
                <a:cs typeface="Arial"/>
              </a:rPr>
              <a:t>čtenářská a pisatelská, matematicko-logická</a:t>
            </a:r>
            <a:r>
              <a:rPr lang="cs-CZ" dirty="0">
                <a:solidFill>
                  <a:srgbClr val="5F7184"/>
                </a:solidFill>
                <a:latin typeface="Arial"/>
                <a:cs typeface="Arial"/>
              </a:rPr>
              <a:t>.</a:t>
            </a:r>
            <a:endParaRPr lang="cs-CZ" dirty="0">
              <a:cs typeface="Arial"/>
            </a:endParaRPr>
          </a:p>
          <a:p>
            <a:pPr marL="285750" indent="-285750">
              <a:buClr>
                <a:schemeClr val="accent1"/>
              </a:buClr>
              <a:buSzPct val="100000"/>
              <a:buFont typeface="Arial"/>
              <a:buChar char="•"/>
            </a:pPr>
            <a:endParaRPr lang="cs-CZ"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Posouváme pojetí jednotlivých oborů od faktografie ke stěžejním oborovým dovednostem</a:t>
            </a:r>
            <a:r>
              <a:rPr lang="cs-CZ" dirty="0">
                <a:solidFill>
                  <a:srgbClr val="5F7184"/>
                </a:solidFill>
                <a:latin typeface="Arial"/>
                <a:cs typeface="Arial"/>
              </a:rPr>
              <a:t>.</a:t>
            </a:r>
          </a:p>
          <a:p>
            <a:pPr marL="285750" indent="-285750">
              <a:buClr>
                <a:schemeClr val="accent1"/>
              </a:buClr>
              <a:buSzPct val="100000"/>
              <a:buFont typeface="Arial"/>
              <a:buChar char="•"/>
            </a:pPr>
            <a:endParaRPr lang="cs-CZ" dirty="0">
              <a:solidFill>
                <a:srgbClr val="5F7184"/>
              </a:solidFill>
              <a:latin typeface="Arial"/>
              <a:cs typeface="Arial"/>
            </a:endParaRPr>
          </a:p>
          <a:p>
            <a:pPr marL="285750" indent="-285750">
              <a:buClr>
                <a:schemeClr val="accent1"/>
              </a:buClr>
              <a:buSzPct val="100000"/>
              <a:buFont typeface="Arial"/>
              <a:buChar char="•"/>
            </a:pPr>
            <a:r>
              <a:rPr lang="cs-CZ" b="1" dirty="0">
                <a:solidFill>
                  <a:srgbClr val="5F7184"/>
                </a:solidFill>
                <a:latin typeface="Arial"/>
                <a:cs typeface="Arial"/>
              </a:rPr>
              <a:t>Přemýšlení v souvislostech – průřezová témata </a:t>
            </a:r>
            <a:endParaRPr lang="cs-CZ" b="1" dirty="0">
              <a:cs typeface="Arial"/>
            </a:endParaRPr>
          </a:p>
          <a:p>
            <a:pPr marL="285750" indent="-285750">
              <a:buClr>
                <a:schemeClr val="accent1"/>
              </a:buClr>
              <a:buSzPct val="100000"/>
              <a:buFont typeface="Arial"/>
              <a:buChar char="•"/>
            </a:pPr>
            <a:endParaRPr lang="cs-CZ"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Poskytujeme větší časový prostor v učebním plánu využitelný pro individuální zájmy a motivaci žáků.</a:t>
            </a:r>
            <a:endParaRPr lang="cs-CZ" dirty="0">
              <a:cs typeface="Arial"/>
            </a:endParaRPr>
          </a:p>
          <a:p>
            <a:pPr marL="285750" indent="-285750">
              <a:buClr>
                <a:schemeClr val="accent1"/>
              </a:buClr>
              <a:buSzPct val="100000"/>
              <a:buFont typeface="Arial"/>
              <a:buChar char="•"/>
            </a:pPr>
            <a:endParaRPr lang="cs-CZ" b="1" dirty="0">
              <a:solidFill>
                <a:srgbClr val="5F7184"/>
              </a:solidFill>
              <a:ea typeface="+mn-lt"/>
              <a:cs typeface="+mn-lt"/>
            </a:endParaRPr>
          </a:p>
          <a:p>
            <a:pPr marL="285750" indent="-285750">
              <a:buClr>
                <a:schemeClr val="accent1"/>
              </a:buClr>
              <a:buSzPct val="100000"/>
              <a:buFont typeface="Arial"/>
              <a:buChar char="•"/>
            </a:pPr>
            <a:r>
              <a:rPr lang="cs-CZ" b="1" dirty="0">
                <a:solidFill>
                  <a:srgbClr val="5F7184"/>
                </a:solidFill>
                <a:latin typeface="Arial"/>
                <a:cs typeface="Arial"/>
              </a:rPr>
              <a:t>Důraz klademe na důležitost prostředí a vztahů ve škole pro úspěšné učení žáků.</a:t>
            </a:r>
            <a:endParaRPr lang="cs-CZ" dirty="0">
              <a:cs typeface="Arial"/>
            </a:endParaRPr>
          </a:p>
          <a:p>
            <a:pPr marL="285750" indent="-285750">
              <a:buFont typeface="Arial"/>
              <a:buChar char="•"/>
            </a:pPr>
            <a:endParaRPr lang="cs-CZ" b="1" dirty="0">
              <a:solidFill>
                <a:srgbClr val="5F7184"/>
              </a:solidFill>
              <a:ea typeface="+mn-lt"/>
              <a:cs typeface="+mn-lt"/>
            </a:endParaRPr>
          </a:p>
        </p:txBody>
      </p:sp>
    </p:spTree>
    <p:extLst>
      <p:ext uri="{BB962C8B-B14F-4D97-AF65-F5344CB8AC3E}">
        <p14:creationId xmlns:p14="http://schemas.microsoft.com/office/powerpoint/2010/main" val="5234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4800" dirty="0">
                <a:latin typeface="Arial"/>
                <a:cs typeface="Arial"/>
              </a:rPr>
              <a:t>Další kroky a témata</a:t>
            </a:r>
            <a:endParaRPr lang="cs-CZ" dirty="0"/>
          </a:p>
        </p:txBody>
      </p:sp>
    </p:spTree>
    <p:extLst>
      <p:ext uri="{BB962C8B-B14F-4D97-AF65-F5344CB8AC3E}">
        <p14:creationId xmlns:p14="http://schemas.microsoft.com/office/powerpoint/2010/main" val="346144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a:latin typeface="Arial"/>
                <a:cs typeface="Arial"/>
              </a:rPr>
              <a:t>Harmonogram – RVP ZV</a:t>
            </a:r>
          </a:p>
        </p:txBody>
      </p:sp>
      <p:sp>
        <p:nvSpPr>
          <p:cNvPr id="3" name="Zástupný symbol pro obsah 2"/>
          <p:cNvSpPr>
            <a:spLocks noGrp="1"/>
          </p:cNvSpPr>
          <p:nvPr>
            <p:ph sz="quarter" idx="10"/>
          </p:nvPr>
        </p:nvSpPr>
        <p:spPr>
          <a:xfrm>
            <a:off x="128209" y="1310979"/>
            <a:ext cx="11586154" cy="4236042"/>
          </a:xfrm>
        </p:spPr>
        <p:txBody>
          <a:bodyPr vert="horz" lIns="360000" tIns="180000" rIns="360000" bIns="0" rtlCol="0" anchor="t">
            <a:noAutofit/>
          </a:bodyPr>
          <a:lstStyle/>
          <a:p>
            <a:endParaRPr lang="cs-CZ" sz="1600" dirty="0">
              <a:cs typeface="Arial"/>
            </a:endParaRPr>
          </a:p>
          <a:p>
            <a:r>
              <a:rPr lang="cs-CZ" sz="2000" dirty="0">
                <a:cs typeface="Arial"/>
              </a:rPr>
              <a:t>2024  </a:t>
            </a:r>
            <a:endParaRPr lang="cs-CZ" sz="2000" dirty="0"/>
          </a:p>
          <a:p>
            <a:r>
              <a:rPr lang="cs-CZ" sz="2000" b="1" dirty="0">
                <a:cs typeface="Arial"/>
              </a:rPr>
              <a:t>    červen</a:t>
            </a:r>
            <a:r>
              <a:rPr lang="cs-CZ" sz="2000" dirty="0">
                <a:cs typeface="Arial"/>
              </a:rPr>
              <a:t>   Zpracování zpětné vazby z Veřejné konzultace</a:t>
            </a:r>
          </a:p>
          <a:p>
            <a:r>
              <a:rPr lang="cs-CZ" sz="2000" dirty="0">
                <a:cs typeface="Arial"/>
              </a:rPr>
              <a:t>	 srpen/září –n zapracování připomínek, finalizace RVP ZV</a:t>
            </a:r>
            <a:endParaRPr lang="cs-CZ" sz="2000" dirty="0"/>
          </a:p>
          <a:p>
            <a:r>
              <a:rPr lang="cs-CZ" sz="2000" b="1" dirty="0">
                <a:cs typeface="Arial"/>
              </a:rPr>
              <a:t>    podzim  </a:t>
            </a:r>
            <a:r>
              <a:rPr lang="cs-CZ" sz="2000" dirty="0">
                <a:cs typeface="Arial"/>
              </a:rPr>
              <a:t>Schvalovací proces</a:t>
            </a:r>
            <a:endParaRPr lang="cs-CZ" sz="2000" dirty="0"/>
          </a:p>
          <a:p>
            <a:r>
              <a:rPr lang="cs-CZ" sz="2000" dirty="0">
                <a:cs typeface="Arial"/>
              </a:rPr>
              <a:t>2025  </a:t>
            </a:r>
            <a:endParaRPr lang="cs-CZ" sz="2000" dirty="0"/>
          </a:p>
          <a:p>
            <a:r>
              <a:rPr lang="cs-CZ" sz="2000" b="1" dirty="0">
                <a:cs typeface="Arial"/>
              </a:rPr>
              <a:t>    září  </a:t>
            </a:r>
            <a:r>
              <a:rPr lang="cs-CZ" sz="2000" dirty="0">
                <a:cs typeface="Arial"/>
              </a:rPr>
              <a:t>Možnost výuky dle RVP ZV ve školách 1. a 6. ročník</a:t>
            </a:r>
            <a:endParaRPr lang="cs-CZ" sz="2000" dirty="0"/>
          </a:p>
          <a:p>
            <a:endParaRPr lang="cs-CZ" sz="2000" dirty="0">
              <a:cs typeface="Arial"/>
            </a:endParaRPr>
          </a:p>
          <a:p>
            <a:r>
              <a:rPr lang="cs-CZ" sz="2000" dirty="0">
                <a:cs typeface="Arial"/>
              </a:rPr>
              <a:t>2027</a:t>
            </a:r>
            <a:endParaRPr lang="cs-CZ" sz="2000" dirty="0"/>
          </a:p>
          <a:p>
            <a:r>
              <a:rPr lang="cs-CZ" sz="2000" b="1" dirty="0">
                <a:cs typeface="Arial"/>
              </a:rPr>
              <a:t>    září  </a:t>
            </a:r>
            <a:r>
              <a:rPr lang="cs-CZ" sz="2000" dirty="0">
                <a:cs typeface="Arial"/>
              </a:rPr>
              <a:t>Povinná výuka dle RVP ZV 1. a 6. ročník</a:t>
            </a:r>
            <a:endParaRPr lang="cs-CZ" sz="2000" dirty="0"/>
          </a:p>
          <a:p>
            <a:br>
              <a:rPr lang="cs-CZ" sz="1000" dirty="0"/>
            </a:br>
            <a:endParaRPr lang="cs-CZ" sz="1000" dirty="0">
              <a:cs typeface="Arial"/>
            </a:endParaRPr>
          </a:p>
          <a:p>
            <a:br>
              <a:rPr lang="cs-CZ" sz="1400" b="1" dirty="0"/>
            </a:br>
            <a:endParaRPr lang="cs-CZ" sz="1400" b="1" dirty="0">
              <a:cs typeface="Arial"/>
            </a:endParaRP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15</a:t>
            </a:fld>
            <a:endParaRPr lang="cs-CZ"/>
          </a:p>
        </p:txBody>
      </p:sp>
      <p:pic>
        <p:nvPicPr>
          <p:cNvPr id="5" name="Obrázek 4">
            <a:extLst>
              <a:ext uri="{FF2B5EF4-FFF2-40B4-BE49-F238E27FC236}">
                <a16:creationId xmlns:a16="http://schemas.microsoft.com/office/drawing/2014/main" id="{E5546F81-87F2-D573-FE35-722B31ADCB85}"/>
              </a:ext>
            </a:extLst>
          </p:cNvPr>
          <p:cNvPicPr>
            <a:picLocks noChangeAspect="1"/>
          </p:cNvPicPr>
          <p:nvPr/>
        </p:nvPicPr>
        <p:blipFill rotWithShape="1">
          <a:blip r:embed="rId2">
            <a:alphaModFix amt="50000"/>
          </a:blip>
          <a:srcRect r="49775"/>
          <a:stretch/>
        </p:blipFill>
        <p:spPr>
          <a:xfrm>
            <a:off x="9241655" y="1129088"/>
            <a:ext cx="2743200" cy="5461834"/>
          </a:xfrm>
          <a:prstGeom prst="rect">
            <a:avLst/>
          </a:prstGeom>
        </p:spPr>
      </p:pic>
    </p:spTree>
    <p:extLst>
      <p:ext uri="{BB962C8B-B14F-4D97-AF65-F5344CB8AC3E}">
        <p14:creationId xmlns:p14="http://schemas.microsoft.com/office/powerpoint/2010/main" val="89340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Bitter"/>
              </a:rPr>
              <a:t>Kurikulární projekt – jen plány nestačí </a:t>
            </a: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16</a:t>
            </a:fld>
            <a:endParaRPr lang="cs-CZ" dirty="0"/>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Obrázek 6">
            <a:extLst>
              <a:ext uri="{FF2B5EF4-FFF2-40B4-BE49-F238E27FC236}">
                <a16:creationId xmlns:a16="http://schemas.microsoft.com/office/drawing/2014/main" id="{77A72C17-C69F-F1EE-2AF0-0787CE01E7FF}"/>
              </a:ext>
            </a:extLst>
          </p:cNvPr>
          <p:cNvPicPr>
            <a:picLocks noChangeAspect="1"/>
          </p:cNvPicPr>
          <p:nvPr/>
        </p:nvPicPr>
        <p:blipFill>
          <a:blip r:embed="rId2">
            <a:alphaModFix amt="35000"/>
          </a:blip>
          <a:stretch>
            <a:fillRect/>
          </a:stretch>
        </p:blipFill>
        <p:spPr>
          <a:xfrm>
            <a:off x="337351" y="935261"/>
            <a:ext cx="10291910" cy="5789200"/>
          </a:xfrm>
          <a:prstGeom prst="rect">
            <a:avLst/>
          </a:prstGeom>
        </p:spPr>
      </p:pic>
      <p:sp>
        <p:nvSpPr>
          <p:cNvPr id="8" name="TextovéPole 7">
            <a:extLst>
              <a:ext uri="{FF2B5EF4-FFF2-40B4-BE49-F238E27FC236}">
                <a16:creationId xmlns:a16="http://schemas.microsoft.com/office/drawing/2014/main" id="{1AC4DBD7-0E3F-1317-9E21-9E568984D220}"/>
              </a:ext>
            </a:extLst>
          </p:cNvPr>
          <p:cNvSpPr txBox="1"/>
          <p:nvPr/>
        </p:nvSpPr>
        <p:spPr>
          <a:xfrm rot="1334357">
            <a:off x="7111013" y="1899343"/>
            <a:ext cx="2423604" cy="954107"/>
          </a:xfrm>
          <a:prstGeom prst="rect">
            <a:avLst/>
          </a:prstGeom>
          <a:noFill/>
        </p:spPr>
        <p:txBody>
          <a:bodyPr wrap="square" rtlCol="0">
            <a:spAutoFit/>
          </a:bodyPr>
          <a:lstStyle/>
          <a:p>
            <a:pPr algn="ctr"/>
            <a:r>
              <a:rPr lang="cs-CZ" sz="2800" b="1" dirty="0">
                <a:solidFill>
                  <a:schemeClr val="accent5">
                    <a:lumMod val="50000"/>
                  </a:schemeClr>
                </a:solidFill>
              </a:rPr>
              <a:t>Modelová ŠVP</a:t>
            </a:r>
          </a:p>
        </p:txBody>
      </p:sp>
      <p:sp>
        <p:nvSpPr>
          <p:cNvPr id="9" name="TextovéPole 8">
            <a:extLst>
              <a:ext uri="{FF2B5EF4-FFF2-40B4-BE49-F238E27FC236}">
                <a16:creationId xmlns:a16="http://schemas.microsoft.com/office/drawing/2014/main" id="{4F9E228E-8498-6FB5-5A7F-59CCC4AC1B5B}"/>
              </a:ext>
            </a:extLst>
          </p:cNvPr>
          <p:cNvSpPr txBox="1"/>
          <p:nvPr/>
        </p:nvSpPr>
        <p:spPr>
          <a:xfrm rot="20203405">
            <a:off x="288341" y="1247796"/>
            <a:ext cx="2423604" cy="2092881"/>
          </a:xfrm>
          <a:prstGeom prst="rect">
            <a:avLst/>
          </a:prstGeom>
          <a:noFill/>
        </p:spPr>
        <p:txBody>
          <a:bodyPr wrap="square" rtlCol="0">
            <a:spAutoFit/>
          </a:bodyPr>
          <a:lstStyle/>
          <a:p>
            <a:pPr algn="ctr"/>
            <a:r>
              <a:rPr lang="cs-CZ" sz="2800" b="1" dirty="0">
                <a:solidFill>
                  <a:schemeClr val="accent5">
                    <a:lumMod val="50000"/>
                  </a:schemeClr>
                </a:solidFill>
              </a:rPr>
              <a:t>Národní a územní kabinety </a:t>
            </a:r>
          </a:p>
          <a:p>
            <a:pPr algn="ctr"/>
            <a:r>
              <a:rPr lang="cs-CZ" b="1" dirty="0">
                <a:solidFill>
                  <a:schemeClr val="accent5">
                    <a:lumMod val="50000"/>
                  </a:schemeClr>
                </a:solidFill>
              </a:rPr>
              <a:t>(učící se komunity)</a:t>
            </a:r>
          </a:p>
          <a:p>
            <a:pPr algn="ctr"/>
            <a:endParaRPr lang="cs-CZ" sz="2800" b="1" dirty="0">
              <a:solidFill>
                <a:schemeClr val="accent5">
                  <a:lumMod val="50000"/>
                </a:schemeClr>
              </a:solidFill>
            </a:endParaRPr>
          </a:p>
        </p:txBody>
      </p:sp>
      <p:sp>
        <p:nvSpPr>
          <p:cNvPr id="10" name="TextovéPole 9">
            <a:extLst>
              <a:ext uri="{FF2B5EF4-FFF2-40B4-BE49-F238E27FC236}">
                <a16:creationId xmlns:a16="http://schemas.microsoft.com/office/drawing/2014/main" id="{415D41BF-6AE7-58E4-28B2-81C10448470A}"/>
              </a:ext>
            </a:extLst>
          </p:cNvPr>
          <p:cNvSpPr txBox="1"/>
          <p:nvPr/>
        </p:nvSpPr>
        <p:spPr>
          <a:xfrm>
            <a:off x="3672396" y="1357764"/>
            <a:ext cx="2423604" cy="1661993"/>
          </a:xfrm>
          <a:prstGeom prst="rect">
            <a:avLst/>
          </a:prstGeom>
          <a:noFill/>
        </p:spPr>
        <p:txBody>
          <a:bodyPr wrap="square" rtlCol="0">
            <a:spAutoFit/>
          </a:bodyPr>
          <a:lstStyle/>
          <a:p>
            <a:pPr algn="ctr"/>
            <a:r>
              <a:rPr lang="cs-CZ" sz="2800" b="1" dirty="0">
                <a:solidFill>
                  <a:schemeClr val="accent5">
                    <a:lumMod val="50000"/>
                  </a:schemeClr>
                </a:solidFill>
              </a:rPr>
              <a:t>Doplňování ilustrativních příkladů</a:t>
            </a:r>
            <a:r>
              <a:rPr lang="cs-CZ" b="1" dirty="0">
                <a:solidFill>
                  <a:schemeClr val="accent5">
                    <a:lumMod val="50000"/>
                  </a:schemeClr>
                </a:solidFill>
              </a:rPr>
              <a:t> </a:t>
            </a:r>
          </a:p>
          <a:p>
            <a:pPr algn="ctr"/>
            <a:r>
              <a:rPr lang="cs-CZ" b="1" dirty="0">
                <a:solidFill>
                  <a:schemeClr val="accent5">
                    <a:lumMod val="50000"/>
                  </a:schemeClr>
                </a:solidFill>
              </a:rPr>
              <a:t>(AI v IS RVP)</a:t>
            </a:r>
          </a:p>
        </p:txBody>
      </p:sp>
      <p:sp>
        <p:nvSpPr>
          <p:cNvPr id="12" name="TextovéPole 11">
            <a:extLst>
              <a:ext uri="{FF2B5EF4-FFF2-40B4-BE49-F238E27FC236}">
                <a16:creationId xmlns:a16="http://schemas.microsoft.com/office/drawing/2014/main" id="{394DA68F-0890-FF31-6CE2-0D4C0907D2EC}"/>
              </a:ext>
            </a:extLst>
          </p:cNvPr>
          <p:cNvSpPr txBox="1"/>
          <p:nvPr/>
        </p:nvSpPr>
        <p:spPr>
          <a:xfrm>
            <a:off x="5036598" y="5205927"/>
            <a:ext cx="2423604" cy="1384995"/>
          </a:xfrm>
          <a:prstGeom prst="rect">
            <a:avLst/>
          </a:prstGeom>
          <a:noFill/>
        </p:spPr>
        <p:txBody>
          <a:bodyPr wrap="square" rtlCol="0">
            <a:spAutoFit/>
          </a:bodyPr>
          <a:lstStyle/>
          <a:p>
            <a:pPr algn="ctr"/>
            <a:r>
              <a:rPr lang="cs-CZ" sz="2800" b="1" dirty="0">
                <a:solidFill>
                  <a:schemeClr val="accent5">
                    <a:lumMod val="50000"/>
                  </a:schemeClr>
                </a:solidFill>
              </a:rPr>
              <a:t>Tvorba ověřovacích úloh </a:t>
            </a:r>
          </a:p>
        </p:txBody>
      </p:sp>
      <p:sp>
        <p:nvSpPr>
          <p:cNvPr id="13" name="TextovéPole 12">
            <a:extLst>
              <a:ext uri="{FF2B5EF4-FFF2-40B4-BE49-F238E27FC236}">
                <a16:creationId xmlns:a16="http://schemas.microsoft.com/office/drawing/2014/main" id="{6E45471D-1144-B7AE-C662-E4A084B5E90F}"/>
              </a:ext>
            </a:extLst>
          </p:cNvPr>
          <p:cNvSpPr txBox="1"/>
          <p:nvPr/>
        </p:nvSpPr>
        <p:spPr>
          <a:xfrm>
            <a:off x="8126026" y="3251827"/>
            <a:ext cx="2423604" cy="3200876"/>
          </a:xfrm>
          <a:prstGeom prst="rect">
            <a:avLst/>
          </a:prstGeom>
          <a:noFill/>
        </p:spPr>
        <p:txBody>
          <a:bodyPr wrap="square" rtlCol="0">
            <a:spAutoFit/>
          </a:bodyPr>
          <a:lstStyle/>
          <a:p>
            <a:pPr algn="ctr"/>
            <a:r>
              <a:rPr lang="cs-CZ" sz="2800" b="1" dirty="0">
                <a:solidFill>
                  <a:schemeClr val="accent5">
                    <a:lumMod val="50000"/>
                  </a:schemeClr>
                </a:solidFill>
              </a:rPr>
              <a:t>Přímá a nepřímá podpora školám </a:t>
            </a:r>
          </a:p>
          <a:p>
            <a:pPr algn="ctr"/>
            <a:r>
              <a:rPr lang="cs-CZ" b="1" dirty="0">
                <a:solidFill>
                  <a:schemeClr val="accent5">
                    <a:lumMod val="50000"/>
                  </a:schemeClr>
                </a:solidFill>
              </a:rPr>
              <a:t>(vedení škol, koordinátoři ŠVP, pedagogové/ školení, konzultace, osobní setkávání)</a:t>
            </a:r>
          </a:p>
        </p:txBody>
      </p:sp>
      <p:sp>
        <p:nvSpPr>
          <p:cNvPr id="16" name="TextovéPole 15">
            <a:extLst>
              <a:ext uri="{FF2B5EF4-FFF2-40B4-BE49-F238E27FC236}">
                <a16:creationId xmlns:a16="http://schemas.microsoft.com/office/drawing/2014/main" id="{92B52C33-5D84-A441-B852-607ECEEC5A99}"/>
              </a:ext>
            </a:extLst>
          </p:cNvPr>
          <p:cNvSpPr txBox="1"/>
          <p:nvPr/>
        </p:nvSpPr>
        <p:spPr>
          <a:xfrm>
            <a:off x="462009" y="5586191"/>
            <a:ext cx="2423604" cy="954107"/>
          </a:xfrm>
          <a:prstGeom prst="rect">
            <a:avLst/>
          </a:prstGeom>
          <a:noFill/>
        </p:spPr>
        <p:txBody>
          <a:bodyPr wrap="square" rtlCol="0">
            <a:spAutoFit/>
          </a:bodyPr>
          <a:lstStyle/>
          <a:p>
            <a:pPr algn="ctr"/>
            <a:r>
              <a:rPr lang="cs-CZ" sz="2800" b="1" dirty="0">
                <a:solidFill>
                  <a:schemeClr val="accent5">
                    <a:lumMod val="50000"/>
                  </a:schemeClr>
                </a:solidFill>
              </a:rPr>
              <a:t>Aktualizace </a:t>
            </a:r>
            <a:r>
              <a:rPr lang="cs-CZ" sz="2800" b="1" dirty="0" err="1">
                <a:solidFill>
                  <a:schemeClr val="accent5">
                    <a:lumMod val="50000"/>
                  </a:schemeClr>
                </a:solidFill>
              </a:rPr>
              <a:t>InspIS</a:t>
            </a:r>
            <a:endParaRPr lang="cs-CZ" sz="2800" b="1" dirty="0">
              <a:solidFill>
                <a:schemeClr val="accent5">
                  <a:lumMod val="50000"/>
                </a:schemeClr>
              </a:solidFill>
            </a:endParaRPr>
          </a:p>
        </p:txBody>
      </p:sp>
      <p:sp>
        <p:nvSpPr>
          <p:cNvPr id="17" name="TextovéPole 16">
            <a:extLst>
              <a:ext uri="{FF2B5EF4-FFF2-40B4-BE49-F238E27FC236}">
                <a16:creationId xmlns:a16="http://schemas.microsoft.com/office/drawing/2014/main" id="{30B0757C-9226-93E9-0D30-BA28F9F56E20}"/>
              </a:ext>
            </a:extLst>
          </p:cNvPr>
          <p:cNvSpPr txBox="1"/>
          <p:nvPr/>
        </p:nvSpPr>
        <p:spPr>
          <a:xfrm>
            <a:off x="1724625" y="3036383"/>
            <a:ext cx="2604421" cy="1384995"/>
          </a:xfrm>
          <a:prstGeom prst="rect">
            <a:avLst/>
          </a:prstGeom>
          <a:noFill/>
        </p:spPr>
        <p:txBody>
          <a:bodyPr wrap="square" rtlCol="0">
            <a:spAutoFit/>
          </a:bodyPr>
          <a:lstStyle/>
          <a:p>
            <a:pPr algn="ctr"/>
            <a:r>
              <a:rPr lang="cs-CZ" sz="2800" b="1" dirty="0">
                <a:solidFill>
                  <a:schemeClr val="accent5">
                    <a:lumMod val="50000"/>
                  </a:schemeClr>
                </a:solidFill>
              </a:rPr>
              <a:t>Tvorba učebních materiálů</a:t>
            </a:r>
          </a:p>
        </p:txBody>
      </p:sp>
    </p:spTree>
    <p:extLst>
      <p:ext uri="{BB962C8B-B14F-4D97-AF65-F5344CB8AC3E}">
        <p14:creationId xmlns:p14="http://schemas.microsoft.com/office/powerpoint/2010/main" val="180334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Bitter"/>
              </a:rPr>
              <a:t>Podstatou kurikulárního projektu je změna </a:t>
            </a: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17</a:t>
            </a:fld>
            <a:endParaRPr lang="cs-CZ" dirty="0"/>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 name="Obrázek 4">
            <a:extLst>
              <a:ext uri="{FF2B5EF4-FFF2-40B4-BE49-F238E27FC236}">
                <a16:creationId xmlns:a16="http://schemas.microsoft.com/office/drawing/2014/main" id="{4F45802D-DE2E-49B7-44D1-D624F4728C5A}"/>
              </a:ext>
            </a:extLst>
          </p:cNvPr>
          <p:cNvPicPr>
            <a:picLocks noChangeAspect="1"/>
          </p:cNvPicPr>
          <p:nvPr/>
        </p:nvPicPr>
        <p:blipFill>
          <a:blip r:embed="rId2"/>
          <a:stretch>
            <a:fillRect/>
          </a:stretch>
        </p:blipFill>
        <p:spPr>
          <a:xfrm>
            <a:off x="4205974" y="1879554"/>
            <a:ext cx="6855318" cy="4434396"/>
          </a:xfrm>
          <a:prstGeom prst="rect">
            <a:avLst/>
          </a:prstGeom>
        </p:spPr>
      </p:pic>
      <p:sp>
        <p:nvSpPr>
          <p:cNvPr id="8" name="TextovéPole 7">
            <a:extLst>
              <a:ext uri="{FF2B5EF4-FFF2-40B4-BE49-F238E27FC236}">
                <a16:creationId xmlns:a16="http://schemas.microsoft.com/office/drawing/2014/main" id="{01E1DCC2-D450-2B2F-C36F-77227441747B}"/>
              </a:ext>
            </a:extLst>
          </p:cNvPr>
          <p:cNvSpPr txBox="1"/>
          <p:nvPr/>
        </p:nvSpPr>
        <p:spPr>
          <a:xfrm>
            <a:off x="556098" y="2150239"/>
            <a:ext cx="2832827" cy="3170099"/>
          </a:xfrm>
          <a:prstGeom prst="rect">
            <a:avLst/>
          </a:prstGeom>
          <a:noFill/>
        </p:spPr>
        <p:txBody>
          <a:bodyPr wrap="none" rtlCol="0">
            <a:spAutoFit/>
          </a:bodyPr>
          <a:lstStyle/>
          <a:p>
            <a:r>
              <a:rPr lang="cs-CZ" sz="2000" dirty="0"/>
              <a:t>Součástí změny </a:t>
            </a:r>
          </a:p>
          <a:p>
            <a:r>
              <a:rPr lang="cs-CZ" sz="2000" dirty="0"/>
              <a:t>jsou i chyby a omyly</a:t>
            </a:r>
          </a:p>
          <a:p>
            <a:endParaRPr lang="cs-CZ" sz="2000" dirty="0"/>
          </a:p>
          <a:p>
            <a:endParaRPr lang="cs-CZ" sz="2000" dirty="0"/>
          </a:p>
          <a:p>
            <a:r>
              <a:rPr lang="cs-CZ" sz="2000" dirty="0"/>
              <a:t>Nezačínáme od nuly </a:t>
            </a:r>
          </a:p>
          <a:p>
            <a:r>
              <a:rPr lang="cs-CZ" sz="2000"/>
              <a:t>(proměna NPI ČR)</a:t>
            </a:r>
            <a:endParaRPr lang="cs-CZ" sz="2000" dirty="0"/>
          </a:p>
          <a:p>
            <a:endParaRPr lang="cs-CZ" sz="2000" dirty="0"/>
          </a:p>
          <a:p>
            <a:endParaRPr lang="cs-CZ" sz="2000" dirty="0"/>
          </a:p>
          <a:p>
            <a:r>
              <a:rPr lang="cs-CZ" sz="2000" dirty="0"/>
              <a:t>Máme na co navazovat</a:t>
            </a:r>
          </a:p>
          <a:p>
            <a:r>
              <a:rPr lang="cs-CZ" sz="2000" dirty="0"/>
              <a:t>(např. revize ICT)  </a:t>
            </a:r>
          </a:p>
        </p:txBody>
      </p:sp>
    </p:spTree>
    <p:extLst>
      <p:ext uri="{BB962C8B-B14F-4D97-AF65-F5344CB8AC3E}">
        <p14:creationId xmlns:p14="http://schemas.microsoft.com/office/powerpoint/2010/main" val="286703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Google Shape;46;p1"/>
          <p:cNvSpPr txBox="1"/>
          <p:nvPr/>
        </p:nvSpPr>
        <p:spPr>
          <a:xfrm>
            <a:off x="555680" y="2515759"/>
            <a:ext cx="9059958" cy="1161092"/>
          </a:xfrm>
          <a:prstGeom prst="rect">
            <a:avLst/>
          </a:prstGeom>
          <a:noFill/>
          <a:ln>
            <a:noFill/>
          </a:ln>
        </p:spPr>
        <p:txBody>
          <a:bodyPr spcFirstLastPara="1" wrap="square" lIns="91425" tIns="45700" rIns="91425" bIns="45700" anchor="t" anchorCtr="0">
            <a:noAutofit/>
          </a:bodyPr>
          <a:lstStyle/>
          <a:p>
            <a:pPr>
              <a:lnSpc>
                <a:spcPct val="90000"/>
              </a:lnSpc>
            </a:pPr>
            <a:endParaRPr lang="cs-CZ" sz="7200" b="1">
              <a:solidFill>
                <a:schemeClr val="lt1"/>
              </a:solidFill>
            </a:endParaRPr>
          </a:p>
        </p:txBody>
      </p:sp>
      <p:pic>
        <p:nvPicPr>
          <p:cNvPr id="3" name="Google Shape;40;p18" descr="Obsah obrázku text&#10;&#10;Popis byl vytvořen automaticky"/>
          <p:cNvPicPr preferRelativeResize="0"/>
          <p:nvPr/>
        </p:nvPicPr>
        <p:blipFill rotWithShape="1">
          <a:blip r:embed="rId3">
            <a:alphaModFix/>
          </a:blip>
          <a:srcRect/>
          <a:stretch/>
        </p:blipFill>
        <p:spPr>
          <a:xfrm>
            <a:off x="7390521" y="6053299"/>
            <a:ext cx="2923911" cy="421493"/>
          </a:xfrm>
          <a:prstGeom prst="rect">
            <a:avLst/>
          </a:prstGeom>
          <a:noFill/>
          <a:ln>
            <a:noFill/>
          </a:ln>
        </p:spPr>
      </p:pic>
      <p:grpSp>
        <p:nvGrpSpPr>
          <p:cNvPr id="4" name="Skupina 3"/>
          <p:cNvGrpSpPr/>
          <p:nvPr/>
        </p:nvGrpSpPr>
        <p:grpSpPr>
          <a:xfrm>
            <a:off x="508709" y="5641046"/>
            <a:ext cx="1787442" cy="847738"/>
            <a:chOff x="665163" y="854075"/>
            <a:chExt cx="10058400" cy="4770438"/>
          </a:xfrm>
        </p:grpSpPr>
        <p:sp>
          <p:nvSpPr>
            <p:cNvPr id="5" name="Freeform 5"/>
            <p:cNvSpPr>
              <a:spLocks noEditPoints="1"/>
            </p:cNvSpPr>
            <p:nvPr/>
          </p:nvSpPr>
          <p:spPr bwMode="auto">
            <a:xfrm>
              <a:off x="3282951" y="854075"/>
              <a:ext cx="4908550" cy="3306763"/>
            </a:xfrm>
            <a:custGeom>
              <a:avLst/>
              <a:gdLst>
                <a:gd name="T0" fmla="*/ 5125 w 9278"/>
                <a:gd name="T1" fmla="*/ 3475 h 6250"/>
                <a:gd name="T2" fmla="*/ 4887 w 9278"/>
                <a:gd name="T3" fmla="*/ 3375 h 6250"/>
                <a:gd name="T4" fmla="*/ 4680 w 9278"/>
                <a:gd name="T5" fmla="*/ 3234 h 6250"/>
                <a:gd name="T6" fmla="*/ 4451 w 9278"/>
                <a:gd name="T7" fmla="*/ 3374 h 6250"/>
                <a:gd name="T8" fmla="*/ 4721 w 9278"/>
                <a:gd name="T9" fmla="*/ 3521 h 6250"/>
                <a:gd name="T10" fmla="*/ 5045 w 9278"/>
                <a:gd name="T11" fmla="*/ 3623 h 6250"/>
                <a:gd name="T12" fmla="*/ 4251 w 9278"/>
                <a:gd name="T13" fmla="*/ 2736 h 6250"/>
                <a:gd name="T14" fmla="*/ 5077 w 9278"/>
                <a:gd name="T15" fmla="*/ 2154 h 6250"/>
                <a:gd name="T16" fmla="*/ 5507 w 9278"/>
                <a:gd name="T17" fmla="*/ 2262 h 6250"/>
                <a:gd name="T18" fmla="*/ 5976 w 9278"/>
                <a:gd name="T19" fmla="*/ 2366 h 6250"/>
                <a:gd name="T20" fmla="*/ 6284 w 9278"/>
                <a:gd name="T21" fmla="*/ 2452 h 6250"/>
                <a:gd name="T22" fmla="*/ 6509 w 9278"/>
                <a:gd name="T23" fmla="*/ 2555 h 6250"/>
                <a:gd name="T24" fmla="*/ 6661 w 9278"/>
                <a:gd name="T25" fmla="*/ 2673 h 6250"/>
                <a:gd name="T26" fmla="*/ 6751 w 9278"/>
                <a:gd name="T27" fmla="*/ 2797 h 6250"/>
                <a:gd name="T28" fmla="*/ 6788 w 9278"/>
                <a:gd name="T29" fmla="*/ 2927 h 6250"/>
                <a:gd name="T30" fmla="*/ 6784 w 9278"/>
                <a:gd name="T31" fmla="*/ 3035 h 6250"/>
                <a:gd name="T32" fmla="*/ 6753 w 9278"/>
                <a:gd name="T33" fmla="*/ 3128 h 6250"/>
                <a:gd name="T34" fmla="*/ 6698 w 9278"/>
                <a:gd name="T35" fmla="*/ 3216 h 6250"/>
                <a:gd name="T36" fmla="*/ 6587 w 9278"/>
                <a:gd name="T37" fmla="*/ 3321 h 6250"/>
                <a:gd name="T38" fmla="*/ 6660 w 9278"/>
                <a:gd name="T39" fmla="*/ 3568 h 6250"/>
                <a:gd name="T40" fmla="*/ 6879 w 9278"/>
                <a:gd name="T41" fmla="*/ 3483 h 6250"/>
                <a:gd name="T42" fmla="*/ 7069 w 9278"/>
                <a:gd name="T43" fmla="*/ 3379 h 6250"/>
                <a:gd name="T44" fmla="*/ 7224 w 9278"/>
                <a:gd name="T45" fmla="*/ 3253 h 6250"/>
                <a:gd name="T46" fmla="*/ 7339 w 9278"/>
                <a:gd name="T47" fmla="*/ 3107 h 6250"/>
                <a:gd name="T48" fmla="*/ 7406 w 9278"/>
                <a:gd name="T49" fmla="*/ 2942 h 6250"/>
                <a:gd name="T50" fmla="*/ 7393 w 9278"/>
                <a:gd name="T51" fmla="*/ 2725 h 6250"/>
                <a:gd name="T52" fmla="*/ 7277 w 9278"/>
                <a:gd name="T53" fmla="*/ 2529 h 6250"/>
                <a:gd name="T54" fmla="*/ 7084 w 9278"/>
                <a:gd name="T55" fmla="*/ 2380 h 6250"/>
                <a:gd name="T56" fmla="*/ 6835 w 9278"/>
                <a:gd name="T57" fmla="*/ 2266 h 6250"/>
                <a:gd name="T58" fmla="*/ 6554 w 9278"/>
                <a:gd name="T59" fmla="*/ 2181 h 6250"/>
                <a:gd name="T60" fmla="*/ 5830 w 9278"/>
                <a:gd name="T61" fmla="*/ 2024 h 6250"/>
                <a:gd name="T62" fmla="*/ 5502 w 9278"/>
                <a:gd name="T63" fmla="*/ 1933 h 6250"/>
                <a:gd name="T64" fmla="*/ 5243 w 9278"/>
                <a:gd name="T65" fmla="*/ 1826 h 6250"/>
                <a:gd name="T66" fmla="*/ 5062 w 9278"/>
                <a:gd name="T67" fmla="*/ 1695 h 6250"/>
                <a:gd name="T68" fmla="*/ 4968 w 9278"/>
                <a:gd name="T69" fmla="*/ 1529 h 6250"/>
                <a:gd name="T70" fmla="*/ 4951 w 9278"/>
                <a:gd name="T71" fmla="*/ 1424 h 6250"/>
                <a:gd name="T72" fmla="*/ 5008 w 9278"/>
                <a:gd name="T73" fmla="*/ 1239 h 6250"/>
                <a:gd name="T74" fmla="*/ 5146 w 9278"/>
                <a:gd name="T75" fmla="*/ 1086 h 6250"/>
                <a:gd name="T76" fmla="*/ 5344 w 9278"/>
                <a:gd name="T77" fmla="*/ 967 h 6250"/>
                <a:gd name="T78" fmla="*/ 5582 w 9278"/>
                <a:gd name="T79" fmla="*/ 888 h 6250"/>
                <a:gd name="T80" fmla="*/ 5840 w 9278"/>
                <a:gd name="T81" fmla="*/ 850 h 6250"/>
                <a:gd name="T82" fmla="*/ 6246 w 9278"/>
                <a:gd name="T83" fmla="*/ 862 h 6250"/>
                <a:gd name="T84" fmla="*/ 6454 w 9278"/>
                <a:gd name="T85" fmla="*/ 895 h 6250"/>
                <a:gd name="T86" fmla="*/ 6642 w 9278"/>
                <a:gd name="T87" fmla="*/ 957 h 6250"/>
                <a:gd name="T88" fmla="*/ 6816 w 9278"/>
                <a:gd name="T89" fmla="*/ 1052 h 6250"/>
                <a:gd name="T90" fmla="*/ 6984 w 9278"/>
                <a:gd name="T91" fmla="*/ 1186 h 6250"/>
                <a:gd name="T92" fmla="*/ 7075 w 9278"/>
                <a:gd name="T93" fmla="*/ 980 h 6250"/>
                <a:gd name="T94" fmla="*/ 6857 w 9278"/>
                <a:gd name="T95" fmla="*/ 870 h 6250"/>
                <a:gd name="T96" fmla="*/ 6617 w 9278"/>
                <a:gd name="T97" fmla="*/ 796 h 6250"/>
                <a:gd name="T98" fmla="*/ 6355 w 9278"/>
                <a:gd name="T99" fmla="*/ 751 h 6250"/>
                <a:gd name="T100" fmla="*/ 6024 w 9278"/>
                <a:gd name="T101" fmla="*/ 731 h 6250"/>
                <a:gd name="T102" fmla="*/ 5530 w 9278"/>
                <a:gd name="T103" fmla="*/ 751 h 6250"/>
                <a:gd name="T104" fmla="*/ 5115 w 9278"/>
                <a:gd name="T105" fmla="*/ 831 h 6250"/>
                <a:gd name="T106" fmla="*/ 4829 w 9278"/>
                <a:gd name="T107" fmla="*/ 0 h 6250"/>
                <a:gd name="T108" fmla="*/ 0 w 9278"/>
                <a:gd name="T109" fmla="*/ 2736 h 6250"/>
                <a:gd name="T110" fmla="*/ 1929 w 9278"/>
                <a:gd name="T111" fmla="*/ 5517 h 6250"/>
                <a:gd name="T112" fmla="*/ 6437 w 9278"/>
                <a:gd name="T113" fmla="*/ 5517 h 6250"/>
                <a:gd name="T114" fmla="*/ 9278 w 9278"/>
                <a:gd name="T115" fmla="*/ 3699 h 6250"/>
                <a:gd name="T116" fmla="*/ 6846 w 9278"/>
                <a:gd name="T117" fmla="*/ 0 h 6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78" h="6250">
                  <a:moveTo>
                    <a:pt x="6437" y="3411"/>
                  </a:moveTo>
                  <a:lnTo>
                    <a:pt x="6437" y="2782"/>
                  </a:lnTo>
                  <a:lnTo>
                    <a:pt x="5761" y="2782"/>
                  </a:lnTo>
                  <a:lnTo>
                    <a:pt x="5209" y="3499"/>
                  </a:lnTo>
                  <a:lnTo>
                    <a:pt x="5166" y="3487"/>
                  </a:lnTo>
                  <a:lnTo>
                    <a:pt x="5125" y="3475"/>
                  </a:lnTo>
                  <a:lnTo>
                    <a:pt x="5083" y="3461"/>
                  </a:lnTo>
                  <a:lnTo>
                    <a:pt x="5042" y="3445"/>
                  </a:lnTo>
                  <a:lnTo>
                    <a:pt x="5002" y="3430"/>
                  </a:lnTo>
                  <a:lnTo>
                    <a:pt x="4963" y="3412"/>
                  </a:lnTo>
                  <a:lnTo>
                    <a:pt x="4924" y="3394"/>
                  </a:lnTo>
                  <a:lnTo>
                    <a:pt x="4887" y="3375"/>
                  </a:lnTo>
                  <a:lnTo>
                    <a:pt x="4850" y="3354"/>
                  </a:lnTo>
                  <a:lnTo>
                    <a:pt x="4815" y="3333"/>
                  </a:lnTo>
                  <a:lnTo>
                    <a:pt x="4780" y="3310"/>
                  </a:lnTo>
                  <a:lnTo>
                    <a:pt x="4746" y="3286"/>
                  </a:lnTo>
                  <a:lnTo>
                    <a:pt x="4712" y="3261"/>
                  </a:lnTo>
                  <a:lnTo>
                    <a:pt x="4680" y="3234"/>
                  </a:lnTo>
                  <a:lnTo>
                    <a:pt x="4651" y="3207"/>
                  </a:lnTo>
                  <a:lnTo>
                    <a:pt x="4621" y="3178"/>
                  </a:lnTo>
                  <a:lnTo>
                    <a:pt x="4341" y="3283"/>
                  </a:lnTo>
                  <a:lnTo>
                    <a:pt x="4375" y="3314"/>
                  </a:lnTo>
                  <a:lnTo>
                    <a:pt x="4412" y="3344"/>
                  </a:lnTo>
                  <a:lnTo>
                    <a:pt x="4451" y="3374"/>
                  </a:lnTo>
                  <a:lnTo>
                    <a:pt x="4491" y="3401"/>
                  </a:lnTo>
                  <a:lnTo>
                    <a:pt x="4534" y="3428"/>
                  </a:lnTo>
                  <a:lnTo>
                    <a:pt x="4578" y="3454"/>
                  </a:lnTo>
                  <a:lnTo>
                    <a:pt x="4625" y="3477"/>
                  </a:lnTo>
                  <a:lnTo>
                    <a:pt x="4672" y="3500"/>
                  </a:lnTo>
                  <a:lnTo>
                    <a:pt x="4721" y="3521"/>
                  </a:lnTo>
                  <a:lnTo>
                    <a:pt x="4772" y="3541"/>
                  </a:lnTo>
                  <a:lnTo>
                    <a:pt x="4823" y="3560"/>
                  </a:lnTo>
                  <a:lnTo>
                    <a:pt x="4878" y="3577"/>
                  </a:lnTo>
                  <a:lnTo>
                    <a:pt x="4932" y="3594"/>
                  </a:lnTo>
                  <a:lnTo>
                    <a:pt x="4988" y="3609"/>
                  </a:lnTo>
                  <a:lnTo>
                    <a:pt x="5045" y="3623"/>
                  </a:lnTo>
                  <a:lnTo>
                    <a:pt x="5103" y="3636"/>
                  </a:lnTo>
                  <a:lnTo>
                    <a:pt x="4039" y="5015"/>
                  </a:lnTo>
                  <a:lnTo>
                    <a:pt x="4022" y="5015"/>
                  </a:lnTo>
                  <a:lnTo>
                    <a:pt x="2287" y="2806"/>
                  </a:lnTo>
                  <a:lnTo>
                    <a:pt x="4251" y="312"/>
                  </a:lnTo>
                  <a:lnTo>
                    <a:pt x="4251" y="2736"/>
                  </a:lnTo>
                  <a:lnTo>
                    <a:pt x="4829" y="2736"/>
                  </a:lnTo>
                  <a:lnTo>
                    <a:pt x="4829" y="2070"/>
                  </a:lnTo>
                  <a:lnTo>
                    <a:pt x="4887" y="2092"/>
                  </a:lnTo>
                  <a:lnTo>
                    <a:pt x="4948" y="2114"/>
                  </a:lnTo>
                  <a:lnTo>
                    <a:pt x="5012" y="2134"/>
                  </a:lnTo>
                  <a:lnTo>
                    <a:pt x="5077" y="2154"/>
                  </a:lnTo>
                  <a:lnTo>
                    <a:pt x="5145" y="2173"/>
                  </a:lnTo>
                  <a:lnTo>
                    <a:pt x="5214" y="2192"/>
                  </a:lnTo>
                  <a:lnTo>
                    <a:pt x="5285" y="2210"/>
                  </a:lnTo>
                  <a:lnTo>
                    <a:pt x="5358" y="2228"/>
                  </a:lnTo>
                  <a:lnTo>
                    <a:pt x="5431" y="2245"/>
                  </a:lnTo>
                  <a:lnTo>
                    <a:pt x="5507" y="2262"/>
                  </a:lnTo>
                  <a:lnTo>
                    <a:pt x="5583" y="2280"/>
                  </a:lnTo>
                  <a:lnTo>
                    <a:pt x="5660" y="2296"/>
                  </a:lnTo>
                  <a:lnTo>
                    <a:pt x="5739" y="2313"/>
                  </a:lnTo>
                  <a:lnTo>
                    <a:pt x="5817" y="2331"/>
                  </a:lnTo>
                  <a:lnTo>
                    <a:pt x="5897" y="2349"/>
                  </a:lnTo>
                  <a:lnTo>
                    <a:pt x="5976" y="2366"/>
                  </a:lnTo>
                  <a:lnTo>
                    <a:pt x="6033" y="2380"/>
                  </a:lnTo>
                  <a:lnTo>
                    <a:pt x="6088" y="2393"/>
                  </a:lnTo>
                  <a:lnTo>
                    <a:pt x="6142" y="2407"/>
                  </a:lnTo>
                  <a:lnTo>
                    <a:pt x="6192" y="2421"/>
                  </a:lnTo>
                  <a:lnTo>
                    <a:pt x="6239" y="2437"/>
                  </a:lnTo>
                  <a:lnTo>
                    <a:pt x="6284" y="2452"/>
                  </a:lnTo>
                  <a:lnTo>
                    <a:pt x="6327" y="2469"/>
                  </a:lnTo>
                  <a:lnTo>
                    <a:pt x="6367" y="2485"/>
                  </a:lnTo>
                  <a:lnTo>
                    <a:pt x="6407" y="2502"/>
                  </a:lnTo>
                  <a:lnTo>
                    <a:pt x="6442" y="2520"/>
                  </a:lnTo>
                  <a:lnTo>
                    <a:pt x="6477" y="2537"/>
                  </a:lnTo>
                  <a:lnTo>
                    <a:pt x="6509" y="2555"/>
                  </a:lnTo>
                  <a:lnTo>
                    <a:pt x="6540" y="2574"/>
                  </a:lnTo>
                  <a:lnTo>
                    <a:pt x="6567" y="2593"/>
                  </a:lnTo>
                  <a:lnTo>
                    <a:pt x="6594" y="2612"/>
                  </a:lnTo>
                  <a:lnTo>
                    <a:pt x="6618" y="2632"/>
                  </a:lnTo>
                  <a:lnTo>
                    <a:pt x="6641" y="2653"/>
                  </a:lnTo>
                  <a:lnTo>
                    <a:pt x="6661" y="2673"/>
                  </a:lnTo>
                  <a:lnTo>
                    <a:pt x="6680" y="2693"/>
                  </a:lnTo>
                  <a:lnTo>
                    <a:pt x="6698" y="2713"/>
                  </a:lnTo>
                  <a:lnTo>
                    <a:pt x="6713" y="2734"/>
                  </a:lnTo>
                  <a:lnTo>
                    <a:pt x="6727" y="2755"/>
                  </a:lnTo>
                  <a:lnTo>
                    <a:pt x="6740" y="2776"/>
                  </a:lnTo>
                  <a:lnTo>
                    <a:pt x="6751" y="2797"/>
                  </a:lnTo>
                  <a:lnTo>
                    <a:pt x="6761" y="2819"/>
                  </a:lnTo>
                  <a:lnTo>
                    <a:pt x="6769" y="2840"/>
                  </a:lnTo>
                  <a:lnTo>
                    <a:pt x="6775" y="2861"/>
                  </a:lnTo>
                  <a:lnTo>
                    <a:pt x="6781" y="2883"/>
                  </a:lnTo>
                  <a:lnTo>
                    <a:pt x="6784" y="2905"/>
                  </a:lnTo>
                  <a:lnTo>
                    <a:pt x="6788" y="2927"/>
                  </a:lnTo>
                  <a:lnTo>
                    <a:pt x="6789" y="2948"/>
                  </a:lnTo>
                  <a:lnTo>
                    <a:pt x="6789" y="2969"/>
                  </a:lnTo>
                  <a:lnTo>
                    <a:pt x="6789" y="2986"/>
                  </a:lnTo>
                  <a:lnTo>
                    <a:pt x="6788" y="3003"/>
                  </a:lnTo>
                  <a:lnTo>
                    <a:pt x="6787" y="3019"/>
                  </a:lnTo>
                  <a:lnTo>
                    <a:pt x="6784" y="3035"/>
                  </a:lnTo>
                  <a:lnTo>
                    <a:pt x="6781" y="3051"/>
                  </a:lnTo>
                  <a:lnTo>
                    <a:pt x="6776" y="3067"/>
                  </a:lnTo>
                  <a:lnTo>
                    <a:pt x="6771" y="3082"/>
                  </a:lnTo>
                  <a:lnTo>
                    <a:pt x="6766" y="3099"/>
                  </a:lnTo>
                  <a:lnTo>
                    <a:pt x="6761" y="3114"/>
                  </a:lnTo>
                  <a:lnTo>
                    <a:pt x="6753" y="3128"/>
                  </a:lnTo>
                  <a:lnTo>
                    <a:pt x="6746" y="3144"/>
                  </a:lnTo>
                  <a:lnTo>
                    <a:pt x="6738" y="3159"/>
                  </a:lnTo>
                  <a:lnTo>
                    <a:pt x="6728" y="3174"/>
                  </a:lnTo>
                  <a:lnTo>
                    <a:pt x="6719" y="3188"/>
                  </a:lnTo>
                  <a:lnTo>
                    <a:pt x="6708" y="3202"/>
                  </a:lnTo>
                  <a:lnTo>
                    <a:pt x="6698" y="3216"/>
                  </a:lnTo>
                  <a:lnTo>
                    <a:pt x="6686" y="3230"/>
                  </a:lnTo>
                  <a:lnTo>
                    <a:pt x="6674" y="3244"/>
                  </a:lnTo>
                  <a:lnTo>
                    <a:pt x="6661" y="3258"/>
                  </a:lnTo>
                  <a:lnTo>
                    <a:pt x="6648" y="3271"/>
                  </a:lnTo>
                  <a:lnTo>
                    <a:pt x="6619" y="3297"/>
                  </a:lnTo>
                  <a:lnTo>
                    <a:pt x="6587" y="3321"/>
                  </a:lnTo>
                  <a:lnTo>
                    <a:pt x="6554" y="3346"/>
                  </a:lnTo>
                  <a:lnTo>
                    <a:pt x="6517" y="3368"/>
                  </a:lnTo>
                  <a:lnTo>
                    <a:pt x="6479" y="3390"/>
                  </a:lnTo>
                  <a:lnTo>
                    <a:pt x="6437" y="3411"/>
                  </a:lnTo>
                  <a:close/>
                  <a:moveTo>
                    <a:pt x="6660" y="3568"/>
                  </a:moveTo>
                  <a:lnTo>
                    <a:pt x="6660" y="3568"/>
                  </a:lnTo>
                  <a:lnTo>
                    <a:pt x="6698" y="3556"/>
                  </a:lnTo>
                  <a:lnTo>
                    <a:pt x="6736" y="3541"/>
                  </a:lnTo>
                  <a:lnTo>
                    <a:pt x="6772" y="3528"/>
                  </a:lnTo>
                  <a:lnTo>
                    <a:pt x="6809" y="3514"/>
                  </a:lnTo>
                  <a:lnTo>
                    <a:pt x="6844" y="3499"/>
                  </a:lnTo>
                  <a:lnTo>
                    <a:pt x="6879" y="3483"/>
                  </a:lnTo>
                  <a:lnTo>
                    <a:pt x="6913" y="3468"/>
                  </a:lnTo>
                  <a:lnTo>
                    <a:pt x="6946" y="3451"/>
                  </a:lnTo>
                  <a:lnTo>
                    <a:pt x="6978" y="3433"/>
                  </a:lnTo>
                  <a:lnTo>
                    <a:pt x="7009" y="3416"/>
                  </a:lnTo>
                  <a:lnTo>
                    <a:pt x="7040" y="3398"/>
                  </a:lnTo>
                  <a:lnTo>
                    <a:pt x="7069" y="3379"/>
                  </a:lnTo>
                  <a:lnTo>
                    <a:pt x="7098" y="3359"/>
                  </a:lnTo>
                  <a:lnTo>
                    <a:pt x="7125" y="3338"/>
                  </a:lnTo>
                  <a:lnTo>
                    <a:pt x="7151" y="3318"/>
                  </a:lnTo>
                  <a:lnTo>
                    <a:pt x="7176" y="3297"/>
                  </a:lnTo>
                  <a:lnTo>
                    <a:pt x="7201" y="3276"/>
                  </a:lnTo>
                  <a:lnTo>
                    <a:pt x="7224" y="3253"/>
                  </a:lnTo>
                  <a:lnTo>
                    <a:pt x="7246" y="3230"/>
                  </a:lnTo>
                  <a:lnTo>
                    <a:pt x="7268" y="3207"/>
                  </a:lnTo>
                  <a:lnTo>
                    <a:pt x="7287" y="3183"/>
                  </a:lnTo>
                  <a:lnTo>
                    <a:pt x="7306" y="3158"/>
                  </a:lnTo>
                  <a:lnTo>
                    <a:pt x="7322" y="3133"/>
                  </a:lnTo>
                  <a:lnTo>
                    <a:pt x="7339" y="3107"/>
                  </a:lnTo>
                  <a:lnTo>
                    <a:pt x="7353" y="3081"/>
                  </a:lnTo>
                  <a:lnTo>
                    <a:pt x="7366" y="3055"/>
                  </a:lnTo>
                  <a:lnTo>
                    <a:pt x="7378" y="3028"/>
                  </a:lnTo>
                  <a:lnTo>
                    <a:pt x="7389" y="2999"/>
                  </a:lnTo>
                  <a:lnTo>
                    <a:pt x="7399" y="2972"/>
                  </a:lnTo>
                  <a:lnTo>
                    <a:pt x="7406" y="2942"/>
                  </a:lnTo>
                  <a:lnTo>
                    <a:pt x="7412" y="2912"/>
                  </a:lnTo>
                  <a:lnTo>
                    <a:pt x="7416" y="2883"/>
                  </a:lnTo>
                  <a:lnTo>
                    <a:pt x="7415" y="2841"/>
                  </a:lnTo>
                  <a:lnTo>
                    <a:pt x="7410" y="2801"/>
                  </a:lnTo>
                  <a:lnTo>
                    <a:pt x="7403" y="2762"/>
                  </a:lnTo>
                  <a:lnTo>
                    <a:pt x="7393" y="2725"/>
                  </a:lnTo>
                  <a:lnTo>
                    <a:pt x="7380" y="2688"/>
                  </a:lnTo>
                  <a:lnTo>
                    <a:pt x="7364" y="2654"/>
                  </a:lnTo>
                  <a:lnTo>
                    <a:pt x="7346" y="2620"/>
                  </a:lnTo>
                  <a:lnTo>
                    <a:pt x="7325" y="2590"/>
                  </a:lnTo>
                  <a:lnTo>
                    <a:pt x="7302" y="2559"/>
                  </a:lnTo>
                  <a:lnTo>
                    <a:pt x="7277" y="2529"/>
                  </a:lnTo>
                  <a:lnTo>
                    <a:pt x="7250" y="2502"/>
                  </a:lnTo>
                  <a:lnTo>
                    <a:pt x="7220" y="2474"/>
                  </a:lnTo>
                  <a:lnTo>
                    <a:pt x="7188" y="2450"/>
                  </a:lnTo>
                  <a:lnTo>
                    <a:pt x="7155" y="2425"/>
                  </a:lnTo>
                  <a:lnTo>
                    <a:pt x="7121" y="2402"/>
                  </a:lnTo>
                  <a:lnTo>
                    <a:pt x="7084" y="2380"/>
                  </a:lnTo>
                  <a:lnTo>
                    <a:pt x="7046" y="2358"/>
                  </a:lnTo>
                  <a:lnTo>
                    <a:pt x="7006" y="2338"/>
                  </a:lnTo>
                  <a:lnTo>
                    <a:pt x="6966" y="2319"/>
                  </a:lnTo>
                  <a:lnTo>
                    <a:pt x="6923" y="2300"/>
                  </a:lnTo>
                  <a:lnTo>
                    <a:pt x="6881" y="2282"/>
                  </a:lnTo>
                  <a:lnTo>
                    <a:pt x="6835" y="2266"/>
                  </a:lnTo>
                  <a:lnTo>
                    <a:pt x="6790" y="2250"/>
                  </a:lnTo>
                  <a:lnTo>
                    <a:pt x="6745" y="2235"/>
                  </a:lnTo>
                  <a:lnTo>
                    <a:pt x="6698" y="2221"/>
                  </a:lnTo>
                  <a:lnTo>
                    <a:pt x="6650" y="2206"/>
                  </a:lnTo>
                  <a:lnTo>
                    <a:pt x="6603" y="2193"/>
                  </a:lnTo>
                  <a:lnTo>
                    <a:pt x="6554" y="2181"/>
                  </a:lnTo>
                  <a:lnTo>
                    <a:pt x="6456" y="2158"/>
                  </a:lnTo>
                  <a:lnTo>
                    <a:pt x="6358" y="2136"/>
                  </a:lnTo>
                  <a:lnTo>
                    <a:pt x="6218" y="2108"/>
                  </a:lnTo>
                  <a:lnTo>
                    <a:pt x="6082" y="2080"/>
                  </a:lnTo>
                  <a:lnTo>
                    <a:pt x="5953" y="2052"/>
                  </a:lnTo>
                  <a:lnTo>
                    <a:pt x="5830" y="2024"/>
                  </a:lnTo>
                  <a:lnTo>
                    <a:pt x="5772" y="2009"/>
                  </a:lnTo>
                  <a:lnTo>
                    <a:pt x="5714" y="1995"/>
                  </a:lnTo>
                  <a:lnTo>
                    <a:pt x="5659" y="1980"/>
                  </a:lnTo>
                  <a:lnTo>
                    <a:pt x="5605" y="1964"/>
                  </a:lnTo>
                  <a:lnTo>
                    <a:pt x="5554" y="1949"/>
                  </a:lnTo>
                  <a:lnTo>
                    <a:pt x="5502" y="1933"/>
                  </a:lnTo>
                  <a:lnTo>
                    <a:pt x="5455" y="1917"/>
                  </a:lnTo>
                  <a:lnTo>
                    <a:pt x="5409" y="1899"/>
                  </a:lnTo>
                  <a:lnTo>
                    <a:pt x="5365" y="1882"/>
                  </a:lnTo>
                  <a:lnTo>
                    <a:pt x="5322" y="1863"/>
                  </a:lnTo>
                  <a:lnTo>
                    <a:pt x="5281" y="1845"/>
                  </a:lnTo>
                  <a:lnTo>
                    <a:pt x="5243" y="1826"/>
                  </a:lnTo>
                  <a:lnTo>
                    <a:pt x="5208" y="1806"/>
                  </a:lnTo>
                  <a:lnTo>
                    <a:pt x="5175" y="1785"/>
                  </a:lnTo>
                  <a:lnTo>
                    <a:pt x="5142" y="1764"/>
                  </a:lnTo>
                  <a:lnTo>
                    <a:pt x="5114" y="1741"/>
                  </a:lnTo>
                  <a:lnTo>
                    <a:pt x="5087" y="1718"/>
                  </a:lnTo>
                  <a:lnTo>
                    <a:pt x="5062" y="1695"/>
                  </a:lnTo>
                  <a:lnTo>
                    <a:pt x="5040" y="1670"/>
                  </a:lnTo>
                  <a:lnTo>
                    <a:pt x="5020" y="1644"/>
                  </a:lnTo>
                  <a:lnTo>
                    <a:pt x="5004" y="1616"/>
                  </a:lnTo>
                  <a:lnTo>
                    <a:pt x="4989" y="1588"/>
                  </a:lnTo>
                  <a:lnTo>
                    <a:pt x="4977" y="1559"/>
                  </a:lnTo>
                  <a:lnTo>
                    <a:pt x="4968" y="1529"/>
                  </a:lnTo>
                  <a:lnTo>
                    <a:pt x="4963" y="1513"/>
                  </a:lnTo>
                  <a:lnTo>
                    <a:pt x="4958" y="1498"/>
                  </a:lnTo>
                  <a:lnTo>
                    <a:pt x="4956" y="1485"/>
                  </a:lnTo>
                  <a:lnTo>
                    <a:pt x="4954" y="1473"/>
                  </a:lnTo>
                  <a:lnTo>
                    <a:pt x="4951" y="1449"/>
                  </a:lnTo>
                  <a:lnTo>
                    <a:pt x="4951" y="1424"/>
                  </a:lnTo>
                  <a:lnTo>
                    <a:pt x="4954" y="1392"/>
                  </a:lnTo>
                  <a:lnTo>
                    <a:pt x="4960" y="1360"/>
                  </a:lnTo>
                  <a:lnTo>
                    <a:pt x="4968" y="1328"/>
                  </a:lnTo>
                  <a:lnTo>
                    <a:pt x="4979" y="1297"/>
                  </a:lnTo>
                  <a:lnTo>
                    <a:pt x="4992" y="1268"/>
                  </a:lnTo>
                  <a:lnTo>
                    <a:pt x="5008" y="1239"/>
                  </a:lnTo>
                  <a:lnTo>
                    <a:pt x="5026" y="1212"/>
                  </a:lnTo>
                  <a:lnTo>
                    <a:pt x="5046" y="1184"/>
                  </a:lnTo>
                  <a:lnTo>
                    <a:pt x="5068" y="1158"/>
                  </a:lnTo>
                  <a:lnTo>
                    <a:pt x="5093" y="1133"/>
                  </a:lnTo>
                  <a:lnTo>
                    <a:pt x="5119" y="1108"/>
                  </a:lnTo>
                  <a:lnTo>
                    <a:pt x="5146" y="1086"/>
                  </a:lnTo>
                  <a:lnTo>
                    <a:pt x="5176" y="1063"/>
                  </a:lnTo>
                  <a:lnTo>
                    <a:pt x="5207" y="1042"/>
                  </a:lnTo>
                  <a:lnTo>
                    <a:pt x="5239" y="1022"/>
                  </a:lnTo>
                  <a:lnTo>
                    <a:pt x="5273" y="1003"/>
                  </a:lnTo>
                  <a:lnTo>
                    <a:pt x="5308" y="985"/>
                  </a:lnTo>
                  <a:lnTo>
                    <a:pt x="5344" y="967"/>
                  </a:lnTo>
                  <a:lnTo>
                    <a:pt x="5382" y="952"/>
                  </a:lnTo>
                  <a:lnTo>
                    <a:pt x="5420" y="936"/>
                  </a:lnTo>
                  <a:lnTo>
                    <a:pt x="5460" y="922"/>
                  </a:lnTo>
                  <a:lnTo>
                    <a:pt x="5500" y="910"/>
                  </a:lnTo>
                  <a:lnTo>
                    <a:pt x="5540" y="898"/>
                  </a:lnTo>
                  <a:lnTo>
                    <a:pt x="5582" y="888"/>
                  </a:lnTo>
                  <a:lnTo>
                    <a:pt x="5625" y="878"/>
                  </a:lnTo>
                  <a:lnTo>
                    <a:pt x="5668" y="870"/>
                  </a:lnTo>
                  <a:lnTo>
                    <a:pt x="5710" y="864"/>
                  </a:lnTo>
                  <a:lnTo>
                    <a:pt x="5753" y="858"/>
                  </a:lnTo>
                  <a:lnTo>
                    <a:pt x="5796" y="853"/>
                  </a:lnTo>
                  <a:lnTo>
                    <a:pt x="5840" y="850"/>
                  </a:lnTo>
                  <a:lnTo>
                    <a:pt x="5883" y="849"/>
                  </a:lnTo>
                  <a:lnTo>
                    <a:pt x="5925" y="847"/>
                  </a:lnTo>
                  <a:lnTo>
                    <a:pt x="6011" y="849"/>
                  </a:lnTo>
                  <a:lnTo>
                    <a:pt x="6093" y="851"/>
                  </a:lnTo>
                  <a:lnTo>
                    <a:pt x="6171" y="855"/>
                  </a:lnTo>
                  <a:lnTo>
                    <a:pt x="6246" y="862"/>
                  </a:lnTo>
                  <a:lnTo>
                    <a:pt x="6282" y="865"/>
                  </a:lnTo>
                  <a:lnTo>
                    <a:pt x="6317" y="870"/>
                  </a:lnTo>
                  <a:lnTo>
                    <a:pt x="6353" y="876"/>
                  </a:lnTo>
                  <a:lnTo>
                    <a:pt x="6388" y="882"/>
                  </a:lnTo>
                  <a:lnTo>
                    <a:pt x="6421" y="888"/>
                  </a:lnTo>
                  <a:lnTo>
                    <a:pt x="6454" y="895"/>
                  </a:lnTo>
                  <a:lnTo>
                    <a:pt x="6486" y="903"/>
                  </a:lnTo>
                  <a:lnTo>
                    <a:pt x="6518" y="913"/>
                  </a:lnTo>
                  <a:lnTo>
                    <a:pt x="6550" y="922"/>
                  </a:lnTo>
                  <a:lnTo>
                    <a:pt x="6581" y="933"/>
                  </a:lnTo>
                  <a:lnTo>
                    <a:pt x="6612" y="945"/>
                  </a:lnTo>
                  <a:lnTo>
                    <a:pt x="6642" y="957"/>
                  </a:lnTo>
                  <a:lnTo>
                    <a:pt x="6671" y="970"/>
                  </a:lnTo>
                  <a:lnTo>
                    <a:pt x="6701" y="984"/>
                  </a:lnTo>
                  <a:lnTo>
                    <a:pt x="6731" y="999"/>
                  </a:lnTo>
                  <a:lnTo>
                    <a:pt x="6759" y="1016"/>
                  </a:lnTo>
                  <a:lnTo>
                    <a:pt x="6788" y="1034"/>
                  </a:lnTo>
                  <a:lnTo>
                    <a:pt x="6816" y="1052"/>
                  </a:lnTo>
                  <a:lnTo>
                    <a:pt x="6845" y="1071"/>
                  </a:lnTo>
                  <a:lnTo>
                    <a:pt x="6873" y="1092"/>
                  </a:lnTo>
                  <a:lnTo>
                    <a:pt x="6901" y="1113"/>
                  </a:lnTo>
                  <a:lnTo>
                    <a:pt x="6929" y="1137"/>
                  </a:lnTo>
                  <a:lnTo>
                    <a:pt x="6957" y="1161"/>
                  </a:lnTo>
                  <a:lnTo>
                    <a:pt x="6984" y="1186"/>
                  </a:lnTo>
                  <a:lnTo>
                    <a:pt x="7238" y="1104"/>
                  </a:lnTo>
                  <a:lnTo>
                    <a:pt x="7207" y="1076"/>
                  </a:lnTo>
                  <a:lnTo>
                    <a:pt x="7175" y="1050"/>
                  </a:lnTo>
                  <a:lnTo>
                    <a:pt x="7143" y="1025"/>
                  </a:lnTo>
                  <a:lnTo>
                    <a:pt x="7110" y="1003"/>
                  </a:lnTo>
                  <a:lnTo>
                    <a:pt x="7075" y="980"/>
                  </a:lnTo>
                  <a:lnTo>
                    <a:pt x="7041" y="959"/>
                  </a:lnTo>
                  <a:lnTo>
                    <a:pt x="7005" y="940"/>
                  </a:lnTo>
                  <a:lnTo>
                    <a:pt x="6970" y="921"/>
                  </a:lnTo>
                  <a:lnTo>
                    <a:pt x="6933" y="903"/>
                  </a:lnTo>
                  <a:lnTo>
                    <a:pt x="6895" y="887"/>
                  </a:lnTo>
                  <a:lnTo>
                    <a:pt x="6857" y="870"/>
                  </a:lnTo>
                  <a:lnTo>
                    <a:pt x="6819" y="856"/>
                  </a:lnTo>
                  <a:lnTo>
                    <a:pt x="6780" y="841"/>
                  </a:lnTo>
                  <a:lnTo>
                    <a:pt x="6740" y="830"/>
                  </a:lnTo>
                  <a:lnTo>
                    <a:pt x="6700" y="818"/>
                  </a:lnTo>
                  <a:lnTo>
                    <a:pt x="6658" y="806"/>
                  </a:lnTo>
                  <a:lnTo>
                    <a:pt x="6617" y="796"/>
                  </a:lnTo>
                  <a:lnTo>
                    <a:pt x="6574" y="787"/>
                  </a:lnTo>
                  <a:lnTo>
                    <a:pt x="6531" y="779"/>
                  </a:lnTo>
                  <a:lnTo>
                    <a:pt x="6489" y="770"/>
                  </a:lnTo>
                  <a:lnTo>
                    <a:pt x="6445" y="763"/>
                  </a:lnTo>
                  <a:lnTo>
                    <a:pt x="6401" y="757"/>
                  </a:lnTo>
                  <a:lnTo>
                    <a:pt x="6355" y="751"/>
                  </a:lnTo>
                  <a:lnTo>
                    <a:pt x="6309" y="747"/>
                  </a:lnTo>
                  <a:lnTo>
                    <a:pt x="6263" y="743"/>
                  </a:lnTo>
                  <a:lnTo>
                    <a:pt x="6216" y="739"/>
                  </a:lnTo>
                  <a:lnTo>
                    <a:pt x="6169" y="737"/>
                  </a:lnTo>
                  <a:lnTo>
                    <a:pt x="6121" y="735"/>
                  </a:lnTo>
                  <a:lnTo>
                    <a:pt x="6024" y="731"/>
                  </a:lnTo>
                  <a:lnTo>
                    <a:pt x="5925" y="730"/>
                  </a:lnTo>
                  <a:lnTo>
                    <a:pt x="5843" y="731"/>
                  </a:lnTo>
                  <a:lnTo>
                    <a:pt x="5763" y="733"/>
                  </a:lnTo>
                  <a:lnTo>
                    <a:pt x="5683" y="738"/>
                  </a:lnTo>
                  <a:lnTo>
                    <a:pt x="5606" y="744"/>
                  </a:lnTo>
                  <a:lnTo>
                    <a:pt x="5530" y="751"/>
                  </a:lnTo>
                  <a:lnTo>
                    <a:pt x="5456" y="761"/>
                  </a:lnTo>
                  <a:lnTo>
                    <a:pt x="5384" y="771"/>
                  </a:lnTo>
                  <a:lnTo>
                    <a:pt x="5314" y="784"/>
                  </a:lnTo>
                  <a:lnTo>
                    <a:pt x="5246" y="798"/>
                  </a:lnTo>
                  <a:lnTo>
                    <a:pt x="5179" y="813"/>
                  </a:lnTo>
                  <a:lnTo>
                    <a:pt x="5115" y="831"/>
                  </a:lnTo>
                  <a:lnTo>
                    <a:pt x="5053" y="849"/>
                  </a:lnTo>
                  <a:lnTo>
                    <a:pt x="4994" y="869"/>
                  </a:lnTo>
                  <a:lnTo>
                    <a:pt x="4937" y="890"/>
                  </a:lnTo>
                  <a:lnTo>
                    <a:pt x="4881" y="914"/>
                  </a:lnTo>
                  <a:lnTo>
                    <a:pt x="4829" y="938"/>
                  </a:lnTo>
                  <a:lnTo>
                    <a:pt x="4829" y="0"/>
                  </a:lnTo>
                  <a:lnTo>
                    <a:pt x="4153" y="0"/>
                  </a:lnTo>
                  <a:lnTo>
                    <a:pt x="2430" y="2232"/>
                  </a:lnTo>
                  <a:lnTo>
                    <a:pt x="2414" y="2232"/>
                  </a:lnTo>
                  <a:lnTo>
                    <a:pt x="659" y="0"/>
                  </a:lnTo>
                  <a:lnTo>
                    <a:pt x="0" y="0"/>
                  </a:lnTo>
                  <a:lnTo>
                    <a:pt x="0" y="2736"/>
                  </a:lnTo>
                  <a:lnTo>
                    <a:pt x="320" y="2736"/>
                  </a:lnTo>
                  <a:lnTo>
                    <a:pt x="320" y="347"/>
                  </a:lnTo>
                  <a:lnTo>
                    <a:pt x="2251" y="2782"/>
                  </a:lnTo>
                  <a:lnTo>
                    <a:pt x="1657" y="2782"/>
                  </a:lnTo>
                  <a:lnTo>
                    <a:pt x="1657" y="5517"/>
                  </a:lnTo>
                  <a:lnTo>
                    <a:pt x="1929" y="5517"/>
                  </a:lnTo>
                  <a:lnTo>
                    <a:pt x="1929" y="3128"/>
                  </a:lnTo>
                  <a:lnTo>
                    <a:pt x="3883" y="5593"/>
                  </a:lnTo>
                  <a:lnTo>
                    <a:pt x="3890" y="5593"/>
                  </a:lnTo>
                  <a:lnTo>
                    <a:pt x="5860" y="3095"/>
                  </a:lnTo>
                  <a:lnTo>
                    <a:pt x="5860" y="5517"/>
                  </a:lnTo>
                  <a:lnTo>
                    <a:pt x="6437" y="5517"/>
                  </a:lnTo>
                  <a:lnTo>
                    <a:pt x="6437" y="3699"/>
                  </a:lnTo>
                  <a:lnTo>
                    <a:pt x="7457" y="3699"/>
                  </a:lnTo>
                  <a:lnTo>
                    <a:pt x="7457" y="6250"/>
                  </a:lnTo>
                  <a:lnTo>
                    <a:pt x="8051" y="6250"/>
                  </a:lnTo>
                  <a:lnTo>
                    <a:pt x="8051" y="3699"/>
                  </a:lnTo>
                  <a:lnTo>
                    <a:pt x="9278" y="3699"/>
                  </a:lnTo>
                  <a:lnTo>
                    <a:pt x="9278" y="3568"/>
                  </a:lnTo>
                  <a:lnTo>
                    <a:pt x="6660" y="3568"/>
                  </a:lnTo>
                  <a:close/>
                  <a:moveTo>
                    <a:pt x="6205" y="557"/>
                  </a:moveTo>
                  <a:lnTo>
                    <a:pt x="6205" y="557"/>
                  </a:lnTo>
                  <a:lnTo>
                    <a:pt x="7142" y="0"/>
                  </a:lnTo>
                  <a:lnTo>
                    <a:pt x="6846" y="0"/>
                  </a:lnTo>
                  <a:lnTo>
                    <a:pt x="5985" y="387"/>
                  </a:lnTo>
                  <a:lnTo>
                    <a:pt x="5108" y="0"/>
                  </a:lnTo>
                  <a:lnTo>
                    <a:pt x="4829" y="0"/>
                  </a:lnTo>
                  <a:lnTo>
                    <a:pt x="5772" y="557"/>
                  </a:lnTo>
                  <a:lnTo>
                    <a:pt x="6205" y="5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 name="Freeform 6"/>
            <p:cNvSpPr>
              <a:spLocks/>
            </p:cNvSpPr>
            <p:nvPr/>
          </p:nvSpPr>
          <p:spPr bwMode="auto">
            <a:xfrm>
              <a:off x="665163" y="4525963"/>
              <a:ext cx="528638" cy="455613"/>
            </a:xfrm>
            <a:custGeom>
              <a:avLst/>
              <a:gdLst>
                <a:gd name="T0" fmla="*/ 0 w 1000"/>
                <a:gd name="T1" fmla="*/ 0 h 863"/>
                <a:gd name="T2" fmla="*/ 138 w 1000"/>
                <a:gd name="T3" fmla="*/ 0 h 863"/>
                <a:gd name="T4" fmla="*/ 503 w 1000"/>
                <a:gd name="T5" fmla="*/ 783 h 863"/>
                <a:gd name="T6" fmla="*/ 873 w 1000"/>
                <a:gd name="T7" fmla="*/ 0 h 863"/>
                <a:gd name="T8" fmla="*/ 1000 w 1000"/>
                <a:gd name="T9" fmla="*/ 0 h 863"/>
                <a:gd name="T10" fmla="*/ 1000 w 1000"/>
                <a:gd name="T11" fmla="*/ 863 h 863"/>
                <a:gd name="T12" fmla="*/ 915 w 1000"/>
                <a:gd name="T13" fmla="*/ 863 h 863"/>
                <a:gd name="T14" fmla="*/ 918 w 1000"/>
                <a:gd name="T15" fmla="*/ 74 h 863"/>
                <a:gd name="T16" fmla="*/ 552 w 1000"/>
                <a:gd name="T17" fmla="*/ 863 h 863"/>
                <a:gd name="T18" fmla="*/ 453 w 1000"/>
                <a:gd name="T19" fmla="*/ 863 h 863"/>
                <a:gd name="T20" fmla="*/ 77 w 1000"/>
                <a:gd name="T21" fmla="*/ 74 h 863"/>
                <a:gd name="T22" fmla="*/ 86 w 1000"/>
                <a:gd name="T23" fmla="*/ 863 h 863"/>
                <a:gd name="T24" fmla="*/ 0 w 1000"/>
                <a:gd name="T25" fmla="*/ 863 h 863"/>
                <a:gd name="T26" fmla="*/ 0 w 1000"/>
                <a:gd name="T27"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863">
                  <a:moveTo>
                    <a:pt x="0" y="0"/>
                  </a:moveTo>
                  <a:lnTo>
                    <a:pt x="138" y="0"/>
                  </a:lnTo>
                  <a:lnTo>
                    <a:pt x="503" y="783"/>
                  </a:lnTo>
                  <a:lnTo>
                    <a:pt x="873" y="0"/>
                  </a:lnTo>
                  <a:lnTo>
                    <a:pt x="1000" y="0"/>
                  </a:lnTo>
                  <a:lnTo>
                    <a:pt x="1000" y="863"/>
                  </a:lnTo>
                  <a:lnTo>
                    <a:pt x="915" y="863"/>
                  </a:lnTo>
                  <a:lnTo>
                    <a:pt x="918" y="74"/>
                  </a:lnTo>
                  <a:lnTo>
                    <a:pt x="552" y="863"/>
                  </a:lnTo>
                  <a:lnTo>
                    <a:pt x="453" y="863"/>
                  </a:lnTo>
                  <a:lnTo>
                    <a:pt x="77" y="74"/>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7" name="Rectangle 7"/>
            <p:cNvSpPr>
              <a:spLocks noChangeArrowheads="1"/>
            </p:cNvSpPr>
            <p:nvPr/>
          </p:nvSpPr>
          <p:spPr bwMode="auto">
            <a:xfrm>
              <a:off x="1370013" y="4525963"/>
              <a:ext cx="44450"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8" name="Freeform 8"/>
            <p:cNvSpPr>
              <a:spLocks/>
            </p:cNvSpPr>
            <p:nvPr/>
          </p:nvSpPr>
          <p:spPr bwMode="auto">
            <a:xfrm>
              <a:off x="1589088" y="4525963"/>
              <a:ext cx="422275" cy="455613"/>
            </a:xfrm>
            <a:custGeom>
              <a:avLst/>
              <a:gdLst>
                <a:gd name="T0" fmla="*/ 0 w 799"/>
                <a:gd name="T1" fmla="*/ 0 h 863"/>
                <a:gd name="T2" fmla="*/ 110 w 799"/>
                <a:gd name="T3" fmla="*/ 0 h 863"/>
                <a:gd name="T4" fmla="*/ 714 w 799"/>
                <a:gd name="T5" fmla="*/ 775 h 863"/>
                <a:gd name="T6" fmla="*/ 714 w 799"/>
                <a:gd name="T7" fmla="*/ 0 h 863"/>
                <a:gd name="T8" fmla="*/ 799 w 799"/>
                <a:gd name="T9" fmla="*/ 0 h 863"/>
                <a:gd name="T10" fmla="*/ 799 w 799"/>
                <a:gd name="T11" fmla="*/ 863 h 863"/>
                <a:gd name="T12" fmla="*/ 683 w 799"/>
                <a:gd name="T13" fmla="*/ 863 h 863"/>
                <a:gd name="T14" fmla="*/ 84 w 799"/>
                <a:gd name="T15" fmla="*/ 88 h 863"/>
                <a:gd name="T16" fmla="*/ 84 w 799"/>
                <a:gd name="T17" fmla="*/ 863 h 863"/>
                <a:gd name="T18" fmla="*/ 0 w 799"/>
                <a:gd name="T19" fmla="*/ 863 h 863"/>
                <a:gd name="T20" fmla="*/ 0 w 799"/>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9" h="863">
                  <a:moveTo>
                    <a:pt x="0" y="0"/>
                  </a:moveTo>
                  <a:lnTo>
                    <a:pt x="110" y="0"/>
                  </a:lnTo>
                  <a:lnTo>
                    <a:pt x="714" y="775"/>
                  </a:lnTo>
                  <a:lnTo>
                    <a:pt x="714" y="0"/>
                  </a:lnTo>
                  <a:lnTo>
                    <a:pt x="799" y="0"/>
                  </a:lnTo>
                  <a:lnTo>
                    <a:pt x="799" y="863"/>
                  </a:lnTo>
                  <a:lnTo>
                    <a:pt x="683" y="863"/>
                  </a:lnTo>
                  <a:lnTo>
                    <a:pt x="84" y="88"/>
                  </a:lnTo>
                  <a:lnTo>
                    <a:pt x="8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9" name="Rectangle 9"/>
            <p:cNvSpPr>
              <a:spLocks noChangeArrowheads="1"/>
            </p:cNvSpPr>
            <p:nvPr/>
          </p:nvSpPr>
          <p:spPr bwMode="auto">
            <a:xfrm>
              <a:off x="2185988" y="4525963"/>
              <a:ext cx="46038" cy="4556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0" name="Freeform 10"/>
            <p:cNvSpPr>
              <a:spLocks/>
            </p:cNvSpPr>
            <p:nvPr/>
          </p:nvSpPr>
          <p:spPr bwMode="auto">
            <a:xfrm>
              <a:off x="2389188" y="4513263"/>
              <a:ext cx="381000" cy="481013"/>
            </a:xfrm>
            <a:custGeom>
              <a:avLst/>
              <a:gdLst>
                <a:gd name="T0" fmla="*/ 90 w 720"/>
                <a:gd name="T1" fmla="*/ 640 h 909"/>
                <a:gd name="T2" fmla="*/ 105 w 720"/>
                <a:gd name="T3" fmla="*/ 695 h 909"/>
                <a:gd name="T4" fmla="*/ 136 w 720"/>
                <a:gd name="T5" fmla="*/ 740 h 909"/>
                <a:gd name="T6" fmla="*/ 200 w 720"/>
                <a:gd name="T7" fmla="*/ 789 h 909"/>
                <a:gd name="T8" fmla="*/ 330 w 720"/>
                <a:gd name="T9" fmla="*/ 822 h 909"/>
                <a:gd name="T10" fmla="*/ 474 w 720"/>
                <a:gd name="T11" fmla="*/ 810 h 909"/>
                <a:gd name="T12" fmla="*/ 575 w 720"/>
                <a:gd name="T13" fmla="*/ 761 h 909"/>
                <a:gd name="T14" fmla="*/ 619 w 720"/>
                <a:gd name="T15" fmla="*/ 702 h 909"/>
                <a:gd name="T16" fmla="*/ 628 w 720"/>
                <a:gd name="T17" fmla="*/ 629 h 909"/>
                <a:gd name="T18" fmla="*/ 600 w 720"/>
                <a:gd name="T19" fmla="*/ 562 h 909"/>
                <a:gd name="T20" fmla="*/ 528 w 720"/>
                <a:gd name="T21" fmla="*/ 523 h 909"/>
                <a:gd name="T22" fmla="*/ 204 w 720"/>
                <a:gd name="T23" fmla="*/ 459 h 909"/>
                <a:gd name="T24" fmla="*/ 104 w 720"/>
                <a:gd name="T25" fmla="*/ 417 h 909"/>
                <a:gd name="T26" fmla="*/ 44 w 720"/>
                <a:gd name="T27" fmla="*/ 347 h 909"/>
                <a:gd name="T28" fmla="*/ 25 w 720"/>
                <a:gd name="T29" fmla="*/ 249 h 909"/>
                <a:gd name="T30" fmla="*/ 33 w 720"/>
                <a:gd name="T31" fmla="*/ 183 h 909"/>
                <a:gd name="T32" fmla="*/ 59 w 720"/>
                <a:gd name="T33" fmla="*/ 125 h 909"/>
                <a:gd name="T34" fmla="*/ 101 w 720"/>
                <a:gd name="T35" fmla="*/ 77 h 909"/>
                <a:gd name="T36" fmla="*/ 159 w 720"/>
                <a:gd name="T37" fmla="*/ 39 h 909"/>
                <a:gd name="T38" fmla="*/ 230 w 720"/>
                <a:gd name="T39" fmla="*/ 13 h 909"/>
                <a:gd name="T40" fmla="*/ 316 w 720"/>
                <a:gd name="T41" fmla="*/ 1 h 909"/>
                <a:gd name="T42" fmla="*/ 411 w 720"/>
                <a:gd name="T43" fmla="*/ 2 h 909"/>
                <a:gd name="T44" fmla="*/ 495 w 720"/>
                <a:gd name="T45" fmla="*/ 17 h 909"/>
                <a:gd name="T46" fmla="*/ 565 w 720"/>
                <a:gd name="T47" fmla="*/ 47 h 909"/>
                <a:gd name="T48" fmla="*/ 621 w 720"/>
                <a:gd name="T49" fmla="*/ 89 h 909"/>
                <a:gd name="T50" fmla="*/ 663 w 720"/>
                <a:gd name="T51" fmla="*/ 142 h 909"/>
                <a:gd name="T52" fmla="*/ 686 w 720"/>
                <a:gd name="T53" fmla="*/ 206 h 909"/>
                <a:gd name="T54" fmla="*/ 608 w 720"/>
                <a:gd name="T55" fmla="*/ 264 h 909"/>
                <a:gd name="T56" fmla="*/ 576 w 720"/>
                <a:gd name="T57" fmla="*/ 168 h 909"/>
                <a:gd name="T58" fmla="*/ 501 w 720"/>
                <a:gd name="T59" fmla="*/ 105 h 909"/>
                <a:gd name="T60" fmla="*/ 385 w 720"/>
                <a:gd name="T61" fmla="*/ 79 h 909"/>
                <a:gd name="T62" fmla="*/ 254 w 720"/>
                <a:gd name="T63" fmla="*/ 90 h 909"/>
                <a:gd name="T64" fmla="*/ 162 w 720"/>
                <a:gd name="T65" fmla="*/ 135 h 909"/>
                <a:gd name="T66" fmla="*/ 117 w 720"/>
                <a:gd name="T67" fmla="*/ 208 h 909"/>
                <a:gd name="T68" fmla="*/ 121 w 720"/>
                <a:gd name="T69" fmla="*/ 289 h 909"/>
                <a:gd name="T70" fmla="*/ 166 w 720"/>
                <a:gd name="T71" fmla="*/ 343 h 909"/>
                <a:gd name="T72" fmla="*/ 255 w 720"/>
                <a:gd name="T73" fmla="*/ 376 h 909"/>
                <a:gd name="T74" fmla="*/ 521 w 720"/>
                <a:gd name="T75" fmla="*/ 426 h 909"/>
                <a:gd name="T76" fmla="*/ 634 w 720"/>
                <a:gd name="T77" fmla="*/ 468 h 909"/>
                <a:gd name="T78" fmla="*/ 699 w 720"/>
                <a:gd name="T79" fmla="*/ 540 h 909"/>
                <a:gd name="T80" fmla="*/ 720 w 720"/>
                <a:gd name="T81" fmla="*/ 643 h 909"/>
                <a:gd name="T82" fmla="*/ 711 w 720"/>
                <a:gd name="T83" fmla="*/ 715 h 909"/>
                <a:gd name="T84" fmla="*/ 684 w 720"/>
                <a:gd name="T85" fmla="*/ 777 h 909"/>
                <a:gd name="T86" fmla="*/ 639 w 720"/>
                <a:gd name="T87" fmla="*/ 828 h 909"/>
                <a:gd name="T88" fmla="*/ 578 w 720"/>
                <a:gd name="T89" fmla="*/ 867 h 909"/>
                <a:gd name="T90" fmla="*/ 501 w 720"/>
                <a:gd name="T91" fmla="*/ 894 h 909"/>
                <a:gd name="T92" fmla="*/ 410 w 720"/>
                <a:gd name="T93" fmla="*/ 907 h 909"/>
                <a:gd name="T94" fmla="*/ 306 w 720"/>
                <a:gd name="T95" fmla="*/ 905 h 909"/>
                <a:gd name="T96" fmla="*/ 214 w 720"/>
                <a:gd name="T97" fmla="*/ 887 h 909"/>
                <a:gd name="T98" fmla="*/ 136 w 720"/>
                <a:gd name="T99" fmla="*/ 855 h 909"/>
                <a:gd name="T100" fmla="*/ 75 w 720"/>
                <a:gd name="T101" fmla="*/ 808 h 909"/>
                <a:gd name="T102" fmla="*/ 31 w 720"/>
                <a:gd name="T103" fmla="*/ 748 h 909"/>
                <a:gd name="T104" fmla="*/ 6 w 720"/>
                <a:gd name="T105" fmla="*/ 678 h 909"/>
                <a:gd name="T106" fmla="*/ 0 w 720"/>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0" h="909">
                  <a:moveTo>
                    <a:pt x="86" y="601"/>
                  </a:moveTo>
                  <a:lnTo>
                    <a:pt x="86" y="605"/>
                  </a:lnTo>
                  <a:lnTo>
                    <a:pt x="86" y="618"/>
                  </a:lnTo>
                  <a:lnTo>
                    <a:pt x="88" y="630"/>
                  </a:lnTo>
                  <a:lnTo>
                    <a:pt x="90" y="640"/>
                  </a:lnTo>
                  <a:lnTo>
                    <a:pt x="91" y="652"/>
                  </a:lnTo>
                  <a:lnTo>
                    <a:pt x="95" y="663"/>
                  </a:lnTo>
                  <a:lnTo>
                    <a:pt x="97" y="674"/>
                  </a:lnTo>
                  <a:lnTo>
                    <a:pt x="102" y="684"/>
                  </a:lnTo>
                  <a:lnTo>
                    <a:pt x="105" y="695"/>
                  </a:lnTo>
                  <a:lnTo>
                    <a:pt x="111" y="704"/>
                  </a:lnTo>
                  <a:lnTo>
                    <a:pt x="116" y="714"/>
                  </a:lnTo>
                  <a:lnTo>
                    <a:pt x="123" y="722"/>
                  </a:lnTo>
                  <a:lnTo>
                    <a:pt x="129" y="732"/>
                  </a:lnTo>
                  <a:lnTo>
                    <a:pt x="136" y="740"/>
                  </a:lnTo>
                  <a:lnTo>
                    <a:pt x="145" y="748"/>
                  </a:lnTo>
                  <a:lnTo>
                    <a:pt x="152" y="756"/>
                  </a:lnTo>
                  <a:lnTo>
                    <a:pt x="161" y="763"/>
                  </a:lnTo>
                  <a:lnTo>
                    <a:pt x="180" y="777"/>
                  </a:lnTo>
                  <a:lnTo>
                    <a:pt x="200" y="789"/>
                  </a:lnTo>
                  <a:lnTo>
                    <a:pt x="223" y="799"/>
                  </a:lnTo>
                  <a:lnTo>
                    <a:pt x="247" y="808"/>
                  </a:lnTo>
                  <a:lnTo>
                    <a:pt x="273" y="814"/>
                  </a:lnTo>
                  <a:lnTo>
                    <a:pt x="301" y="820"/>
                  </a:lnTo>
                  <a:lnTo>
                    <a:pt x="330" y="822"/>
                  </a:lnTo>
                  <a:lnTo>
                    <a:pt x="361" y="823"/>
                  </a:lnTo>
                  <a:lnTo>
                    <a:pt x="392" y="822"/>
                  </a:lnTo>
                  <a:lnTo>
                    <a:pt x="421" y="820"/>
                  </a:lnTo>
                  <a:lnTo>
                    <a:pt x="449" y="816"/>
                  </a:lnTo>
                  <a:lnTo>
                    <a:pt x="474" y="810"/>
                  </a:lnTo>
                  <a:lnTo>
                    <a:pt x="497" y="803"/>
                  </a:lnTo>
                  <a:lnTo>
                    <a:pt x="520" y="795"/>
                  </a:lnTo>
                  <a:lnTo>
                    <a:pt x="540" y="785"/>
                  </a:lnTo>
                  <a:lnTo>
                    <a:pt x="558" y="775"/>
                  </a:lnTo>
                  <a:lnTo>
                    <a:pt x="575" y="761"/>
                  </a:lnTo>
                  <a:lnTo>
                    <a:pt x="589" y="748"/>
                  </a:lnTo>
                  <a:lnTo>
                    <a:pt x="601" y="734"/>
                  </a:lnTo>
                  <a:lnTo>
                    <a:pt x="612" y="719"/>
                  </a:lnTo>
                  <a:lnTo>
                    <a:pt x="615" y="710"/>
                  </a:lnTo>
                  <a:lnTo>
                    <a:pt x="619" y="702"/>
                  </a:lnTo>
                  <a:lnTo>
                    <a:pt x="622" y="693"/>
                  </a:lnTo>
                  <a:lnTo>
                    <a:pt x="625" y="684"/>
                  </a:lnTo>
                  <a:lnTo>
                    <a:pt x="628" y="665"/>
                  </a:lnTo>
                  <a:lnTo>
                    <a:pt x="629" y="646"/>
                  </a:lnTo>
                  <a:lnTo>
                    <a:pt x="628" y="629"/>
                  </a:lnTo>
                  <a:lnTo>
                    <a:pt x="626" y="613"/>
                  </a:lnTo>
                  <a:lnTo>
                    <a:pt x="622" y="598"/>
                  </a:lnTo>
                  <a:lnTo>
                    <a:pt x="616" y="585"/>
                  </a:lnTo>
                  <a:lnTo>
                    <a:pt x="608" y="573"/>
                  </a:lnTo>
                  <a:lnTo>
                    <a:pt x="600" y="562"/>
                  </a:lnTo>
                  <a:lnTo>
                    <a:pt x="589" y="553"/>
                  </a:lnTo>
                  <a:lnTo>
                    <a:pt x="576" y="544"/>
                  </a:lnTo>
                  <a:lnTo>
                    <a:pt x="562" y="537"/>
                  </a:lnTo>
                  <a:lnTo>
                    <a:pt x="546" y="530"/>
                  </a:lnTo>
                  <a:lnTo>
                    <a:pt x="528" y="523"/>
                  </a:lnTo>
                  <a:lnTo>
                    <a:pt x="509" y="517"/>
                  </a:lnTo>
                  <a:lnTo>
                    <a:pt x="464" y="506"/>
                  </a:lnTo>
                  <a:lnTo>
                    <a:pt x="413" y="497"/>
                  </a:lnTo>
                  <a:lnTo>
                    <a:pt x="229" y="465"/>
                  </a:lnTo>
                  <a:lnTo>
                    <a:pt x="204" y="459"/>
                  </a:lnTo>
                  <a:lnTo>
                    <a:pt x="180" y="453"/>
                  </a:lnTo>
                  <a:lnTo>
                    <a:pt x="159" y="446"/>
                  </a:lnTo>
                  <a:lnTo>
                    <a:pt x="139" y="437"/>
                  </a:lnTo>
                  <a:lnTo>
                    <a:pt x="121" y="428"/>
                  </a:lnTo>
                  <a:lnTo>
                    <a:pt x="104" y="417"/>
                  </a:lnTo>
                  <a:lnTo>
                    <a:pt x="89" y="405"/>
                  </a:lnTo>
                  <a:lnTo>
                    <a:pt x="75" y="392"/>
                  </a:lnTo>
                  <a:lnTo>
                    <a:pt x="63" y="378"/>
                  </a:lnTo>
                  <a:lnTo>
                    <a:pt x="53" y="364"/>
                  </a:lnTo>
                  <a:lnTo>
                    <a:pt x="44" y="347"/>
                  </a:lnTo>
                  <a:lnTo>
                    <a:pt x="37" y="329"/>
                  </a:lnTo>
                  <a:lnTo>
                    <a:pt x="32" y="312"/>
                  </a:lnTo>
                  <a:lnTo>
                    <a:pt x="27" y="291"/>
                  </a:lnTo>
                  <a:lnTo>
                    <a:pt x="25" y="271"/>
                  </a:lnTo>
                  <a:lnTo>
                    <a:pt x="25" y="249"/>
                  </a:lnTo>
                  <a:lnTo>
                    <a:pt x="25" y="236"/>
                  </a:lnTo>
                  <a:lnTo>
                    <a:pt x="26" y="221"/>
                  </a:lnTo>
                  <a:lnTo>
                    <a:pt x="27" y="208"/>
                  </a:lnTo>
                  <a:lnTo>
                    <a:pt x="29" y="195"/>
                  </a:lnTo>
                  <a:lnTo>
                    <a:pt x="33" y="183"/>
                  </a:lnTo>
                  <a:lnTo>
                    <a:pt x="37" y="170"/>
                  </a:lnTo>
                  <a:lnTo>
                    <a:pt x="41" y="159"/>
                  </a:lnTo>
                  <a:lnTo>
                    <a:pt x="47" y="148"/>
                  </a:lnTo>
                  <a:lnTo>
                    <a:pt x="52" y="136"/>
                  </a:lnTo>
                  <a:lnTo>
                    <a:pt x="59" y="125"/>
                  </a:lnTo>
                  <a:lnTo>
                    <a:pt x="66" y="115"/>
                  </a:lnTo>
                  <a:lnTo>
                    <a:pt x="73" y="105"/>
                  </a:lnTo>
                  <a:lnTo>
                    <a:pt x="83" y="94"/>
                  </a:lnTo>
                  <a:lnTo>
                    <a:pt x="91" y="86"/>
                  </a:lnTo>
                  <a:lnTo>
                    <a:pt x="101" y="77"/>
                  </a:lnTo>
                  <a:lnTo>
                    <a:pt x="111" y="68"/>
                  </a:lnTo>
                  <a:lnTo>
                    <a:pt x="122" y="60"/>
                  </a:lnTo>
                  <a:lnTo>
                    <a:pt x="134" y="53"/>
                  </a:lnTo>
                  <a:lnTo>
                    <a:pt x="146" y="46"/>
                  </a:lnTo>
                  <a:lnTo>
                    <a:pt x="159" y="39"/>
                  </a:lnTo>
                  <a:lnTo>
                    <a:pt x="172" y="33"/>
                  </a:lnTo>
                  <a:lnTo>
                    <a:pt x="185" y="27"/>
                  </a:lnTo>
                  <a:lnTo>
                    <a:pt x="199" y="22"/>
                  </a:lnTo>
                  <a:lnTo>
                    <a:pt x="215" y="17"/>
                  </a:lnTo>
                  <a:lnTo>
                    <a:pt x="230" y="13"/>
                  </a:lnTo>
                  <a:lnTo>
                    <a:pt x="247" y="9"/>
                  </a:lnTo>
                  <a:lnTo>
                    <a:pt x="263" y="7"/>
                  </a:lnTo>
                  <a:lnTo>
                    <a:pt x="280" y="4"/>
                  </a:lnTo>
                  <a:lnTo>
                    <a:pt x="298" y="2"/>
                  </a:lnTo>
                  <a:lnTo>
                    <a:pt x="316" y="1"/>
                  </a:lnTo>
                  <a:lnTo>
                    <a:pt x="335" y="0"/>
                  </a:lnTo>
                  <a:lnTo>
                    <a:pt x="354" y="0"/>
                  </a:lnTo>
                  <a:lnTo>
                    <a:pt x="373" y="0"/>
                  </a:lnTo>
                  <a:lnTo>
                    <a:pt x="392" y="1"/>
                  </a:lnTo>
                  <a:lnTo>
                    <a:pt x="411" y="2"/>
                  </a:lnTo>
                  <a:lnTo>
                    <a:pt x="429" y="4"/>
                  </a:lnTo>
                  <a:lnTo>
                    <a:pt x="446" y="7"/>
                  </a:lnTo>
                  <a:lnTo>
                    <a:pt x="463" y="9"/>
                  </a:lnTo>
                  <a:lnTo>
                    <a:pt x="480" y="14"/>
                  </a:lnTo>
                  <a:lnTo>
                    <a:pt x="495" y="17"/>
                  </a:lnTo>
                  <a:lnTo>
                    <a:pt x="511" y="22"/>
                  </a:lnTo>
                  <a:lnTo>
                    <a:pt x="525" y="28"/>
                  </a:lnTo>
                  <a:lnTo>
                    <a:pt x="539" y="33"/>
                  </a:lnTo>
                  <a:lnTo>
                    <a:pt x="552" y="40"/>
                  </a:lnTo>
                  <a:lnTo>
                    <a:pt x="565" y="47"/>
                  </a:lnTo>
                  <a:lnTo>
                    <a:pt x="578" y="54"/>
                  </a:lnTo>
                  <a:lnTo>
                    <a:pt x="590" y="61"/>
                  </a:lnTo>
                  <a:lnTo>
                    <a:pt x="601" y="70"/>
                  </a:lnTo>
                  <a:lnTo>
                    <a:pt x="612" y="79"/>
                  </a:lnTo>
                  <a:lnTo>
                    <a:pt x="621" y="89"/>
                  </a:lnTo>
                  <a:lnTo>
                    <a:pt x="631" y="98"/>
                  </a:lnTo>
                  <a:lnTo>
                    <a:pt x="640" y="108"/>
                  </a:lnTo>
                  <a:lnTo>
                    <a:pt x="647" y="118"/>
                  </a:lnTo>
                  <a:lnTo>
                    <a:pt x="655" y="130"/>
                  </a:lnTo>
                  <a:lnTo>
                    <a:pt x="663" y="142"/>
                  </a:lnTo>
                  <a:lnTo>
                    <a:pt x="669" y="154"/>
                  </a:lnTo>
                  <a:lnTo>
                    <a:pt x="673" y="166"/>
                  </a:lnTo>
                  <a:lnTo>
                    <a:pt x="679" y="179"/>
                  </a:lnTo>
                  <a:lnTo>
                    <a:pt x="683" y="192"/>
                  </a:lnTo>
                  <a:lnTo>
                    <a:pt x="686" y="206"/>
                  </a:lnTo>
                  <a:lnTo>
                    <a:pt x="689" y="220"/>
                  </a:lnTo>
                  <a:lnTo>
                    <a:pt x="691" y="235"/>
                  </a:lnTo>
                  <a:lnTo>
                    <a:pt x="693" y="249"/>
                  </a:lnTo>
                  <a:lnTo>
                    <a:pt x="693" y="264"/>
                  </a:lnTo>
                  <a:lnTo>
                    <a:pt x="608" y="264"/>
                  </a:lnTo>
                  <a:lnTo>
                    <a:pt x="604" y="243"/>
                  </a:lnTo>
                  <a:lnTo>
                    <a:pt x="600" y="221"/>
                  </a:lnTo>
                  <a:lnTo>
                    <a:pt x="594" y="202"/>
                  </a:lnTo>
                  <a:lnTo>
                    <a:pt x="585" y="185"/>
                  </a:lnTo>
                  <a:lnTo>
                    <a:pt x="576" y="168"/>
                  </a:lnTo>
                  <a:lnTo>
                    <a:pt x="564" y="153"/>
                  </a:lnTo>
                  <a:lnTo>
                    <a:pt x="551" y="138"/>
                  </a:lnTo>
                  <a:lnTo>
                    <a:pt x="535" y="127"/>
                  </a:lnTo>
                  <a:lnTo>
                    <a:pt x="519" y="115"/>
                  </a:lnTo>
                  <a:lnTo>
                    <a:pt x="501" y="105"/>
                  </a:lnTo>
                  <a:lnTo>
                    <a:pt x="481" y="97"/>
                  </a:lnTo>
                  <a:lnTo>
                    <a:pt x="459" y="90"/>
                  </a:lnTo>
                  <a:lnTo>
                    <a:pt x="436" y="85"/>
                  </a:lnTo>
                  <a:lnTo>
                    <a:pt x="411" y="81"/>
                  </a:lnTo>
                  <a:lnTo>
                    <a:pt x="385" y="79"/>
                  </a:lnTo>
                  <a:lnTo>
                    <a:pt x="356" y="78"/>
                  </a:lnTo>
                  <a:lnTo>
                    <a:pt x="328" y="79"/>
                  </a:lnTo>
                  <a:lnTo>
                    <a:pt x="301" y="81"/>
                  </a:lnTo>
                  <a:lnTo>
                    <a:pt x="276" y="85"/>
                  </a:lnTo>
                  <a:lnTo>
                    <a:pt x="254" y="90"/>
                  </a:lnTo>
                  <a:lnTo>
                    <a:pt x="231" y="97"/>
                  </a:lnTo>
                  <a:lnTo>
                    <a:pt x="211" y="104"/>
                  </a:lnTo>
                  <a:lnTo>
                    <a:pt x="193" y="113"/>
                  </a:lnTo>
                  <a:lnTo>
                    <a:pt x="177" y="124"/>
                  </a:lnTo>
                  <a:lnTo>
                    <a:pt x="162" y="135"/>
                  </a:lnTo>
                  <a:lnTo>
                    <a:pt x="149" y="148"/>
                  </a:lnTo>
                  <a:lnTo>
                    <a:pt x="139" y="162"/>
                  </a:lnTo>
                  <a:lnTo>
                    <a:pt x="129" y="176"/>
                  </a:lnTo>
                  <a:lnTo>
                    <a:pt x="122" y="192"/>
                  </a:lnTo>
                  <a:lnTo>
                    <a:pt x="117" y="208"/>
                  </a:lnTo>
                  <a:lnTo>
                    <a:pt x="114" y="226"/>
                  </a:lnTo>
                  <a:lnTo>
                    <a:pt x="113" y="244"/>
                  </a:lnTo>
                  <a:lnTo>
                    <a:pt x="114" y="261"/>
                  </a:lnTo>
                  <a:lnTo>
                    <a:pt x="116" y="276"/>
                  </a:lnTo>
                  <a:lnTo>
                    <a:pt x="121" y="289"/>
                  </a:lnTo>
                  <a:lnTo>
                    <a:pt x="127" y="302"/>
                  </a:lnTo>
                  <a:lnTo>
                    <a:pt x="134" y="314"/>
                  </a:lnTo>
                  <a:lnTo>
                    <a:pt x="143" y="324"/>
                  </a:lnTo>
                  <a:lnTo>
                    <a:pt x="154" y="334"/>
                  </a:lnTo>
                  <a:lnTo>
                    <a:pt x="166" y="343"/>
                  </a:lnTo>
                  <a:lnTo>
                    <a:pt x="180" y="351"/>
                  </a:lnTo>
                  <a:lnTo>
                    <a:pt x="197" y="358"/>
                  </a:lnTo>
                  <a:lnTo>
                    <a:pt x="215" y="364"/>
                  </a:lnTo>
                  <a:lnTo>
                    <a:pt x="234" y="371"/>
                  </a:lnTo>
                  <a:lnTo>
                    <a:pt x="255" y="376"/>
                  </a:lnTo>
                  <a:lnTo>
                    <a:pt x="278" y="382"/>
                  </a:lnTo>
                  <a:lnTo>
                    <a:pt x="303" y="386"/>
                  </a:lnTo>
                  <a:lnTo>
                    <a:pt x="329" y="391"/>
                  </a:lnTo>
                  <a:lnTo>
                    <a:pt x="493" y="420"/>
                  </a:lnTo>
                  <a:lnTo>
                    <a:pt x="521" y="426"/>
                  </a:lnTo>
                  <a:lnTo>
                    <a:pt x="547" y="433"/>
                  </a:lnTo>
                  <a:lnTo>
                    <a:pt x="572" y="440"/>
                  </a:lnTo>
                  <a:lnTo>
                    <a:pt x="595" y="448"/>
                  </a:lnTo>
                  <a:lnTo>
                    <a:pt x="615" y="458"/>
                  </a:lnTo>
                  <a:lnTo>
                    <a:pt x="634" y="468"/>
                  </a:lnTo>
                  <a:lnTo>
                    <a:pt x="651" y="480"/>
                  </a:lnTo>
                  <a:lnTo>
                    <a:pt x="665" y="493"/>
                  </a:lnTo>
                  <a:lnTo>
                    <a:pt x="678" y="507"/>
                  </a:lnTo>
                  <a:lnTo>
                    <a:pt x="690" y="523"/>
                  </a:lnTo>
                  <a:lnTo>
                    <a:pt x="699" y="540"/>
                  </a:lnTo>
                  <a:lnTo>
                    <a:pt x="707" y="557"/>
                  </a:lnTo>
                  <a:lnTo>
                    <a:pt x="712" y="576"/>
                  </a:lnTo>
                  <a:lnTo>
                    <a:pt x="717" y="598"/>
                  </a:lnTo>
                  <a:lnTo>
                    <a:pt x="720" y="619"/>
                  </a:lnTo>
                  <a:lnTo>
                    <a:pt x="720" y="643"/>
                  </a:lnTo>
                  <a:lnTo>
                    <a:pt x="720" y="658"/>
                  </a:lnTo>
                  <a:lnTo>
                    <a:pt x="718" y="672"/>
                  </a:lnTo>
                  <a:lnTo>
                    <a:pt x="717" y="688"/>
                  </a:lnTo>
                  <a:lnTo>
                    <a:pt x="714" y="701"/>
                  </a:lnTo>
                  <a:lnTo>
                    <a:pt x="711" y="715"/>
                  </a:lnTo>
                  <a:lnTo>
                    <a:pt x="707" y="728"/>
                  </a:lnTo>
                  <a:lnTo>
                    <a:pt x="702" y="741"/>
                  </a:lnTo>
                  <a:lnTo>
                    <a:pt x="697" y="754"/>
                  </a:lnTo>
                  <a:lnTo>
                    <a:pt x="690" y="766"/>
                  </a:lnTo>
                  <a:lnTo>
                    <a:pt x="684" y="777"/>
                  </a:lnTo>
                  <a:lnTo>
                    <a:pt x="676" y="789"/>
                  </a:lnTo>
                  <a:lnTo>
                    <a:pt x="667" y="799"/>
                  </a:lnTo>
                  <a:lnTo>
                    <a:pt x="659" y="809"/>
                  </a:lnTo>
                  <a:lnTo>
                    <a:pt x="650" y="820"/>
                  </a:lnTo>
                  <a:lnTo>
                    <a:pt x="639" y="828"/>
                  </a:lnTo>
                  <a:lnTo>
                    <a:pt x="628" y="837"/>
                  </a:lnTo>
                  <a:lnTo>
                    <a:pt x="616" y="846"/>
                  </a:lnTo>
                  <a:lnTo>
                    <a:pt x="604" y="854"/>
                  </a:lnTo>
                  <a:lnTo>
                    <a:pt x="591" y="861"/>
                  </a:lnTo>
                  <a:lnTo>
                    <a:pt x="578" y="867"/>
                  </a:lnTo>
                  <a:lnTo>
                    <a:pt x="564" y="874"/>
                  </a:lnTo>
                  <a:lnTo>
                    <a:pt x="550" y="880"/>
                  </a:lnTo>
                  <a:lnTo>
                    <a:pt x="534" y="885"/>
                  </a:lnTo>
                  <a:lnTo>
                    <a:pt x="518" y="890"/>
                  </a:lnTo>
                  <a:lnTo>
                    <a:pt x="501" y="894"/>
                  </a:lnTo>
                  <a:lnTo>
                    <a:pt x="484" y="898"/>
                  </a:lnTo>
                  <a:lnTo>
                    <a:pt x="467" y="902"/>
                  </a:lnTo>
                  <a:lnTo>
                    <a:pt x="449" y="904"/>
                  </a:lnTo>
                  <a:lnTo>
                    <a:pt x="430" y="905"/>
                  </a:lnTo>
                  <a:lnTo>
                    <a:pt x="410" y="907"/>
                  </a:lnTo>
                  <a:lnTo>
                    <a:pt x="389" y="907"/>
                  </a:lnTo>
                  <a:lnTo>
                    <a:pt x="369" y="909"/>
                  </a:lnTo>
                  <a:lnTo>
                    <a:pt x="348" y="907"/>
                  </a:lnTo>
                  <a:lnTo>
                    <a:pt x="326" y="906"/>
                  </a:lnTo>
                  <a:lnTo>
                    <a:pt x="306" y="905"/>
                  </a:lnTo>
                  <a:lnTo>
                    <a:pt x="287" y="903"/>
                  </a:lnTo>
                  <a:lnTo>
                    <a:pt x="267" y="900"/>
                  </a:lnTo>
                  <a:lnTo>
                    <a:pt x="249" y="897"/>
                  </a:lnTo>
                  <a:lnTo>
                    <a:pt x="231" y="892"/>
                  </a:lnTo>
                  <a:lnTo>
                    <a:pt x="214" y="887"/>
                  </a:lnTo>
                  <a:lnTo>
                    <a:pt x="197" y="883"/>
                  </a:lnTo>
                  <a:lnTo>
                    <a:pt x="180" y="877"/>
                  </a:lnTo>
                  <a:lnTo>
                    <a:pt x="165" y="869"/>
                  </a:lnTo>
                  <a:lnTo>
                    <a:pt x="151" y="862"/>
                  </a:lnTo>
                  <a:lnTo>
                    <a:pt x="136" y="855"/>
                  </a:lnTo>
                  <a:lnTo>
                    <a:pt x="122" y="847"/>
                  </a:lnTo>
                  <a:lnTo>
                    <a:pt x="109" y="837"/>
                  </a:lnTo>
                  <a:lnTo>
                    <a:pt x="97" y="828"/>
                  </a:lnTo>
                  <a:lnTo>
                    <a:pt x="85" y="818"/>
                  </a:lnTo>
                  <a:lnTo>
                    <a:pt x="75" y="808"/>
                  </a:lnTo>
                  <a:lnTo>
                    <a:pt x="65" y="797"/>
                  </a:lnTo>
                  <a:lnTo>
                    <a:pt x="56" y="786"/>
                  </a:lnTo>
                  <a:lnTo>
                    <a:pt x="46" y="775"/>
                  </a:lnTo>
                  <a:lnTo>
                    <a:pt x="38" y="761"/>
                  </a:lnTo>
                  <a:lnTo>
                    <a:pt x="31" y="748"/>
                  </a:lnTo>
                  <a:lnTo>
                    <a:pt x="25" y="735"/>
                  </a:lnTo>
                  <a:lnTo>
                    <a:pt x="19" y="722"/>
                  </a:lnTo>
                  <a:lnTo>
                    <a:pt x="14" y="708"/>
                  </a:lnTo>
                  <a:lnTo>
                    <a:pt x="9" y="693"/>
                  </a:lnTo>
                  <a:lnTo>
                    <a:pt x="6" y="678"/>
                  </a:lnTo>
                  <a:lnTo>
                    <a:pt x="3" y="663"/>
                  </a:lnTo>
                  <a:lnTo>
                    <a:pt x="1" y="646"/>
                  </a:lnTo>
                  <a:lnTo>
                    <a:pt x="0" y="631"/>
                  </a:lnTo>
                  <a:lnTo>
                    <a:pt x="0" y="614"/>
                  </a:lnTo>
                  <a:lnTo>
                    <a:pt x="0" y="601"/>
                  </a:lnTo>
                  <a:lnTo>
                    <a:pt x="86"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1" name="Freeform 11"/>
            <p:cNvSpPr>
              <a:spLocks/>
            </p:cNvSpPr>
            <p:nvPr/>
          </p:nvSpPr>
          <p:spPr bwMode="auto">
            <a:xfrm>
              <a:off x="2873376"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0 w 755"/>
                <a:gd name="T11" fmla="*/ 78 h 863"/>
                <a:gd name="T12" fmla="*/ 420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0" y="78"/>
                  </a:lnTo>
                  <a:lnTo>
                    <a:pt x="420"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2" name="Freeform 12"/>
            <p:cNvSpPr>
              <a:spLocks/>
            </p:cNvSpPr>
            <p:nvPr/>
          </p:nvSpPr>
          <p:spPr bwMode="auto">
            <a:xfrm>
              <a:off x="3390901" y="4525963"/>
              <a:ext cx="350838" cy="455613"/>
            </a:xfrm>
            <a:custGeom>
              <a:avLst/>
              <a:gdLst>
                <a:gd name="T0" fmla="*/ 0 w 664"/>
                <a:gd name="T1" fmla="*/ 0 h 863"/>
                <a:gd name="T2" fmla="*/ 664 w 664"/>
                <a:gd name="T3" fmla="*/ 0 h 863"/>
                <a:gd name="T4" fmla="*/ 664 w 664"/>
                <a:gd name="T5" fmla="*/ 80 h 863"/>
                <a:gd name="T6" fmla="*/ 87 w 664"/>
                <a:gd name="T7" fmla="*/ 80 h 863"/>
                <a:gd name="T8" fmla="*/ 87 w 664"/>
                <a:gd name="T9" fmla="*/ 382 h 863"/>
                <a:gd name="T10" fmla="*/ 620 w 664"/>
                <a:gd name="T11" fmla="*/ 382 h 863"/>
                <a:gd name="T12" fmla="*/ 620 w 664"/>
                <a:gd name="T13" fmla="*/ 464 h 863"/>
                <a:gd name="T14" fmla="*/ 87 w 664"/>
                <a:gd name="T15" fmla="*/ 464 h 863"/>
                <a:gd name="T16" fmla="*/ 87 w 664"/>
                <a:gd name="T17" fmla="*/ 782 h 863"/>
                <a:gd name="T18" fmla="*/ 664 w 664"/>
                <a:gd name="T19" fmla="*/ 782 h 863"/>
                <a:gd name="T20" fmla="*/ 664 w 664"/>
                <a:gd name="T21" fmla="*/ 863 h 863"/>
                <a:gd name="T22" fmla="*/ 0 w 664"/>
                <a:gd name="T23" fmla="*/ 863 h 863"/>
                <a:gd name="T24" fmla="*/ 0 w 664"/>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4" h="863">
                  <a:moveTo>
                    <a:pt x="0" y="0"/>
                  </a:moveTo>
                  <a:lnTo>
                    <a:pt x="664" y="0"/>
                  </a:lnTo>
                  <a:lnTo>
                    <a:pt x="664" y="80"/>
                  </a:lnTo>
                  <a:lnTo>
                    <a:pt x="87" y="80"/>
                  </a:lnTo>
                  <a:lnTo>
                    <a:pt x="87" y="382"/>
                  </a:lnTo>
                  <a:lnTo>
                    <a:pt x="620" y="382"/>
                  </a:lnTo>
                  <a:lnTo>
                    <a:pt x="620" y="464"/>
                  </a:lnTo>
                  <a:lnTo>
                    <a:pt x="87" y="464"/>
                  </a:lnTo>
                  <a:lnTo>
                    <a:pt x="87" y="782"/>
                  </a:lnTo>
                  <a:lnTo>
                    <a:pt x="664" y="782"/>
                  </a:lnTo>
                  <a:lnTo>
                    <a:pt x="664"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3" name="Freeform 13"/>
            <p:cNvSpPr>
              <a:spLocks noEditPoints="1"/>
            </p:cNvSpPr>
            <p:nvPr/>
          </p:nvSpPr>
          <p:spPr bwMode="auto">
            <a:xfrm>
              <a:off x="3889376" y="4525963"/>
              <a:ext cx="396875" cy="455613"/>
            </a:xfrm>
            <a:custGeom>
              <a:avLst/>
              <a:gdLst>
                <a:gd name="T0" fmla="*/ 405 w 750"/>
                <a:gd name="T1" fmla="*/ 411 h 863"/>
                <a:gd name="T2" fmla="*/ 486 w 750"/>
                <a:gd name="T3" fmla="*/ 406 h 863"/>
                <a:gd name="T4" fmla="*/ 549 w 750"/>
                <a:gd name="T5" fmla="*/ 391 h 863"/>
                <a:gd name="T6" fmla="*/ 594 w 750"/>
                <a:gd name="T7" fmla="*/ 363 h 863"/>
                <a:gd name="T8" fmla="*/ 624 w 750"/>
                <a:gd name="T9" fmla="*/ 323 h 863"/>
                <a:gd name="T10" fmla="*/ 637 w 750"/>
                <a:gd name="T11" fmla="*/ 267 h 863"/>
                <a:gd name="T12" fmla="*/ 634 w 750"/>
                <a:gd name="T13" fmla="*/ 201 h 863"/>
                <a:gd name="T14" fmla="*/ 619 w 750"/>
                <a:gd name="T15" fmla="*/ 158 h 863"/>
                <a:gd name="T16" fmla="*/ 605 w 750"/>
                <a:gd name="T17" fmla="*/ 137 h 863"/>
                <a:gd name="T18" fmla="*/ 586 w 750"/>
                <a:gd name="T19" fmla="*/ 120 h 863"/>
                <a:gd name="T20" fmla="*/ 544 w 750"/>
                <a:gd name="T21" fmla="*/ 99 h 863"/>
                <a:gd name="T22" fmla="*/ 479 w 750"/>
                <a:gd name="T23" fmla="*/ 84 h 863"/>
                <a:gd name="T24" fmla="*/ 394 w 750"/>
                <a:gd name="T25" fmla="*/ 80 h 863"/>
                <a:gd name="T26" fmla="*/ 0 w 750"/>
                <a:gd name="T27" fmla="*/ 0 h 863"/>
                <a:gd name="T28" fmla="*/ 487 w 750"/>
                <a:gd name="T29" fmla="*/ 4 h 863"/>
                <a:gd name="T30" fmla="*/ 564 w 750"/>
                <a:gd name="T31" fmla="*/ 18 h 863"/>
                <a:gd name="T32" fmla="*/ 604 w 750"/>
                <a:gd name="T33" fmla="*/ 32 h 863"/>
                <a:gd name="T34" fmla="*/ 637 w 750"/>
                <a:gd name="T35" fmla="*/ 51 h 863"/>
                <a:gd name="T36" fmla="*/ 665 w 750"/>
                <a:gd name="T37" fmla="*/ 74 h 863"/>
                <a:gd name="T38" fmla="*/ 688 w 750"/>
                <a:gd name="T39" fmla="*/ 100 h 863"/>
                <a:gd name="T40" fmla="*/ 706 w 750"/>
                <a:gd name="T41" fmla="*/ 131 h 863"/>
                <a:gd name="T42" fmla="*/ 718 w 750"/>
                <a:gd name="T43" fmla="*/ 165 h 863"/>
                <a:gd name="T44" fmla="*/ 724 w 750"/>
                <a:gd name="T45" fmla="*/ 204 h 863"/>
                <a:gd name="T46" fmla="*/ 725 w 750"/>
                <a:gd name="T47" fmla="*/ 253 h 863"/>
                <a:gd name="T48" fmla="*/ 716 w 750"/>
                <a:gd name="T49" fmla="*/ 309 h 863"/>
                <a:gd name="T50" fmla="*/ 697 w 750"/>
                <a:gd name="T51" fmla="*/ 355 h 863"/>
                <a:gd name="T52" fmla="*/ 669 w 750"/>
                <a:gd name="T53" fmla="*/ 394 h 863"/>
                <a:gd name="T54" fmla="*/ 627 w 750"/>
                <a:gd name="T55" fmla="*/ 424 h 863"/>
                <a:gd name="T56" fmla="*/ 575 w 750"/>
                <a:gd name="T57" fmla="*/ 448 h 863"/>
                <a:gd name="T58" fmla="*/ 623 w 750"/>
                <a:gd name="T59" fmla="*/ 459 h 863"/>
                <a:gd name="T60" fmla="*/ 657 w 750"/>
                <a:gd name="T61" fmla="*/ 478 h 863"/>
                <a:gd name="T62" fmla="*/ 681 w 750"/>
                <a:gd name="T63" fmla="*/ 507 h 863"/>
                <a:gd name="T64" fmla="*/ 696 w 750"/>
                <a:gd name="T65" fmla="*/ 544 h 863"/>
                <a:gd name="T66" fmla="*/ 706 w 750"/>
                <a:gd name="T67" fmla="*/ 592 h 863"/>
                <a:gd name="T68" fmla="*/ 715 w 750"/>
                <a:gd name="T69" fmla="*/ 692 h 863"/>
                <a:gd name="T70" fmla="*/ 725 w 750"/>
                <a:gd name="T71" fmla="*/ 792 h 863"/>
                <a:gd name="T72" fmla="*/ 739 w 750"/>
                <a:gd name="T73" fmla="*/ 843 h 863"/>
                <a:gd name="T74" fmla="*/ 650 w 750"/>
                <a:gd name="T75" fmla="*/ 863 h 863"/>
                <a:gd name="T76" fmla="*/ 638 w 750"/>
                <a:gd name="T77" fmla="*/ 818 h 863"/>
                <a:gd name="T78" fmla="*/ 629 w 750"/>
                <a:gd name="T79" fmla="*/ 741 h 863"/>
                <a:gd name="T80" fmla="*/ 623 w 750"/>
                <a:gd name="T81" fmla="*/ 643 h 863"/>
                <a:gd name="T82" fmla="*/ 613 w 750"/>
                <a:gd name="T83" fmla="*/ 580 h 863"/>
                <a:gd name="T84" fmla="*/ 598 w 750"/>
                <a:gd name="T85" fmla="*/ 544 h 863"/>
                <a:gd name="T86" fmla="*/ 571 w 750"/>
                <a:gd name="T87" fmla="*/ 519 h 863"/>
                <a:gd name="T88" fmla="*/ 536 w 750"/>
                <a:gd name="T89" fmla="*/ 502 h 863"/>
                <a:gd name="T90" fmla="*/ 488 w 750"/>
                <a:gd name="T91" fmla="*/ 494 h 863"/>
                <a:gd name="T92" fmla="*/ 87 w 750"/>
                <a:gd name="T93" fmla="*/ 493 h 863"/>
                <a:gd name="T94" fmla="*/ 0 w 750"/>
                <a:gd name="T9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863">
                  <a:moveTo>
                    <a:pt x="87" y="80"/>
                  </a:moveTo>
                  <a:lnTo>
                    <a:pt x="87" y="411"/>
                  </a:lnTo>
                  <a:lnTo>
                    <a:pt x="405" y="411"/>
                  </a:lnTo>
                  <a:lnTo>
                    <a:pt x="434" y="411"/>
                  </a:lnTo>
                  <a:lnTo>
                    <a:pt x="461" y="410"/>
                  </a:lnTo>
                  <a:lnTo>
                    <a:pt x="486" y="406"/>
                  </a:lnTo>
                  <a:lnTo>
                    <a:pt x="509" y="402"/>
                  </a:lnTo>
                  <a:lnTo>
                    <a:pt x="530" y="398"/>
                  </a:lnTo>
                  <a:lnTo>
                    <a:pt x="549" y="391"/>
                  </a:lnTo>
                  <a:lnTo>
                    <a:pt x="566" y="383"/>
                  </a:lnTo>
                  <a:lnTo>
                    <a:pt x="581" y="374"/>
                  </a:lnTo>
                  <a:lnTo>
                    <a:pt x="594" y="363"/>
                  </a:lnTo>
                  <a:lnTo>
                    <a:pt x="606" y="351"/>
                  </a:lnTo>
                  <a:lnTo>
                    <a:pt x="615" y="337"/>
                  </a:lnTo>
                  <a:lnTo>
                    <a:pt x="624" y="323"/>
                  </a:lnTo>
                  <a:lnTo>
                    <a:pt x="630" y="305"/>
                  </a:lnTo>
                  <a:lnTo>
                    <a:pt x="634" y="287"/>
                  </a:lnTo>
                  <a:lnTo>
                    <a:pt x="637" y="267"/>
                  </a:lnTo>
                  <a:lnTo>
                    <a:pt x="638" y="245"/>
                  </a:lnTo>
                  <a:lnTo>
                    <a:pt x="637" y="222"/>
                  </a:lnTo>
                  <a:lnTo>
                    <a:pt x="634" y="201"/>
                  </a:lnTo>
                  <a:lnTo>
                    <a:pt x="630" y="183"/>
                  </a:lnTo>
                  <a:lnTo>
                    <a:pt x="623" y="165"/>
                  </a:lnTo>
                  <a:lnTo>
                    <a:pt x="619" y="158"/>
                  </a:lnTo>
                  <a:lnTo>
                    <a:pt x="614" y="150"/>
                  </a:lnTo>
                  <a:lnTo>
                    <a:pt x="610" y="143"/>
                  </a:lnTo>
                  <a:lnTo>
                    <a:pt x="605" y="137"/>
                  </a:lnTo>
                  <a:lnTo>
                    <a:pt x="599" y="131"/>
                  </a:lnTo>
                  <a:lnTo>
                    <a:pt x="593" y="125"/>
                  </a:lnTo>
                  <a:lnTo>
                    <a:pt x="586" y="120"/>
                  </a:lnTo>
                  <a:lnTo>
                    <a:pt x="579" y="114"/>
                  </a:lnTo>
                  <a:lnTo>
                    <a:pt x="562" y="106"/>
                  </a:lnTo>
                  <a:lnTo>
                    <a:pt x="544" y="99"/>
                  </a:lnTo>
                  <a:lnTo>
                    <a:pt x="525" y="93"/>
                  </a:lnTo>
                  <a:lnTo>
                    <a:pt x="503" y="88"/>
                  </a:lnTo>
                  <a:lnTo>
                    <a:pt x="479" y="84"/>
                  </a:lnTo>
                  <a:lnTo>
                    <a:pt x="453" y="82"/>
                  </a:lnTo>
                  <a:lnTo>
                    <a:pt x="424" y="81"/>
                  </a:lnTo>
                  <a:lnTo>
                    <a:pt x="394" y="80"/>
                  </a:lnTo>
                  <a:lnTo>
                    <a:pt x="87" y="80"/>
                  </a:lnTo>
                  <a:close/>
                  <a:moveTo>
                    <a:pt x="0" y="0"/>
                  </a:moveTo>
                  <a:lnTo>
                    <a:pt x="0" y="0"/>
                  </a:lnTo>
                  <a:lnTo>
                    <a:pt x="415" y="0"/>
                  </a:lnTo>
                  <a:lnTo>
                    <a:pt x="453" y="0"/>
                  </a:lnTo>
                  <a:lnTo>
                    <a:pt x="487" y="4"/>
                  </a:lnTo>
                  <a:lnTo>
                    <a:pt x="520" y="7"/>
                  </a:lnTo>
                  <a:lnTo>
                    <a:pt x="550" y="14"/>
                  </a:lnTo>
                  <a:lnTo>
                    <a:pt x="564" y="18"/>
                  </a:lnTo>
                  <a:lnTo>
                    <a:pt x="579" y="23"/>
                  </a:lnTo>
                  <a:lnTo>
                    <a:pt x="592" y="27"/>
                  </a:lnTo>
                  <a:lnTo>
                    <a:pt x="604" y="32"/>
                  </a:lnTo>
                  <a:lnTo>
                    <a:pt x="615" y="38"/>
                  </a:lnTo>
                  <a:lnTo>
                    <a:pt x="626" y="44"/>
                  </a:lnTo>
                  <a:lnTo>
                    <a:pt x="637" y="51"/>
                  </a:lnTo>
                  <a:lnTo>
                    <a:pt x="648" y="58"/>
                  </a:lnTo>
                  <a:lnTo>
                    <a:pt x="657" y="65"/>
                  </a:lnTo>
                  <a:lnTo>
                    <a:pt x="665" y="74"/>
                  </a:lnTo>
                  <a:lnTo>
                    <a:pt x="674" y="82"/>
                  </a:lnTo>
                  <a:lnTo>
                    <a:pt x="681" y="90"/>
                  </a:lnTo>
                  <a:lnTo>
                    <a:pt x="688" y="100"/>
                  </a:lnTo>
                  <a:lnTo>
                    <a:pt x="695" y="109"/>
                  </a:lnTo>
                  <a:lnTo>
                    <a:pt x="700" y="120"/>
                  </a:lnTo>
                  <a:lnTo>
                    <a:pt x="706" y="131"/>
                  </a:lnTo>
                  <a:lnTo>
                    <a:pt x="710" y="141"/>
                  </a:lnTo>
                  <a:lnTo>
                    <a:pt x="714" y="153"/>
                  </a:lnTo>
                  <a:lnTo>
                    <a:pt x="718" y="165"/>
                  </a:lnTo>
                  <a:lnTo>
                    <a:pt x="720" y="178"/>
                  </a:lnTo>
                  <a:lnTo>
                    <a:pt x="722" y="190"/>
                  </a:lnTo>
                  <a:lnTo>
                    <a:pt x="724" y="204"/>
                  </a:lnTo>
                  <a:lnTo>
                    <a:pt x="725" y="217"/>
                  </a:lnTo>
                  <a:lnTo>
                    <a:pt x="725" y="232"/>
                  </a:lnTo>
                  <a:lnTo>
                    <a:pt x="725" y="253"/>
                  </a:lnTo>
                  <a:lnTo>
                    <a:pt x="722" y="272"/>
                  </a:lnTo>
                  <a:lnTo>
                    <a:pt x="720" y="291"/>
                  </a:lnTo>
                  <a:lnTo>
                    <a:pt x="716" y="309"/>
                  </a:lnTo>
                  <a:lnTo>
                    <a:pt x="712" y="325"/>
                  </a:lnTo>
                  <a:lnTo>
                    <a:pt x="705" y="341"/>
                  </a:lnTo>
                  <a:lnTo>
                    <a:pt x="697" y="355"/>
                  </a:lnTo>
                  <a:lnTo>
                    <a:pt x="689" y="369"/>
                  </a:lnTo>
                  <a:lnTo>
                    <a:pt x="680" y="382"/>
                  </a:lnTo>
                  <a:lnTo>
                    <a:pt x="669" y="394"/>
                  </a:lnTo>
                  <a:lnTo>
                    <a:pt x="656" y="405"/>
                  </a:lnTo>
                  <a:lnTo>
                    <a:pt x="643" y="414"/>
                  </a:lnTo>
                  <a:lnTo>
                    <a:pt x="627" y="424"/>
                  </a:lnTo>
                  <a:lnTo>
                    <a:pt x="612" y="432"/>
                  </a:lnTo>
                  <a:lnTo>
                    <a:pt x="594" y="440"/>
                  </a:lnTo>
                  <a:lnTo>
                    <a:pt x="575" y="448"/>
                  </a:lnTo>
                  <a:lnTo>
                    <a:pt x="593" y="450"/>
                  </a:lnTo>
                  <a:lnTo>
                    <a:pt x="608" y="455"/>
                  </a:lnTo>
                  <a:lnTo>
                    <a:pt x="623" y="459"/>
                  </a:lnTo>
                  <a:lnTo>
                    <a:pt x="636" y="465"/>
                  </a:lnTo>
                  <a:lnTo>
                    <a:pt x="648" y="471"/>
                  </a:lnTo>
                  <a:lnTo>
                    <a:pt x="657" y="478"/>
                  </a:lnTo>
                  <a:lnTo>
                    <a:pt x="667" y="487"/>
                  </a:lnTo>
                  <a:lnTo>
                    <a:pt x="674" y="496"/>
                  </a:lnTo>
                  <a:lnTo>
                    <a:pt x="681" y="507"/>
                  </a:lnTo>
                  <a:lnTo>
                    <a:pt x="687" y="518"/>
                  </a:lnTo>
                  <a:lnTo>
                    <a:pt x="691" y="531"/>
                  </a:lnTo>
                  <a:lnTo>
                    <a:pt x="696" y="544"/>
                  </a:lnTo>
                  <a:lnTo>
                    <a:pt x="700" y="559"/>
                  </a:lnTo>
                  <a:lnTo>
                    <a:pt x="703" y="576"/>
                  </a:lnTo>
                  <a:lnTo>
                    <a:pt x="706" y="592"/>
                  </a:lnTo>
                  <a:lnTo>
                    <a:pt x="708" y="611"/>
                  </a:lnTo>
                  <a:lnTo>
                    <a:pt x="713" y="653"/>
                  </a:lnTo>
                  <a:lnTo>
                    <a:pt x="715" y="692"/>
                  </a:lnTo>
                  <a:lnTo>
                    <a:pt x="718" y="728"/>
                  </a:lnTo>
                  <a:lnTo>
                    <a:pt x="721" y="761"/>
                  </a:lnTo>
                  <a:lnTo>
                    <a:pt x="725" y="792"/>
                  </a:lnTo>
                  <a:lnTo>
                    <a:pt x="731" y="819"/>
                  </a:lnTo>
                  <a:lnTo>
                    <a:pt x="734" y="831"/>
                  </a:lnTo>
                  <a:lnTo>
                    <a:pt x="739" y="843"/>
                  </a:lnTo>
                  <a:lnTo>
                    <a:pt x="744" y="853"/>
                  </a:lnTo>
                  <a:lnTo>
                    <a:pt x="750" y="863"/>
                  </a:lnTo>
                  <a:lnTo>
                    <a:pt x="650" y="863"/>
                  </a:lnTo>
                  <a:lnTo>
                    <a:pt x="645" y="849"/>
                  </a:lnTo>
                  <a:lnTo>
                    <a:pt x="642" y="833"/>
                  </a:lnTo>
                  <a:lnTo>
                    <a:pt x="638" y="818"/>
                  </a:lnTo>
                  <a:lnTo>
                    <a:pt x="636" y="802"/>
                  </a:lnTo>
                  <a:lnTo>
                    <a:pt x="631" y="772"/>
                  </a:lnTo>
                  <a:lnTo>
                    <a:pt x="629" y="741"/>
                  </a:lnTo>
                  <a:lnTo>
                    <a:pt x="627" y="709"/>
                  </a:lnTo>
                  <a:lnTo>
                    <a:pt x="625" y="677"/>
                  </a:lnTo>
                  <a:lnTo>
                    <a:pt x="623" y="643"/>
                  </a:lnTo>
                  <a:lnTo>
                    <a:pt x="619" y="611"/>
                  </a:lnTo>
                  <a:lnTo>
                    <a:pt x="617" y="595"/>
                  </a:lnTo>
                  <a:lnTo>
                    <a:pt x="613" y="580"/>
                  </a:lnTo>
                  <a:lnTo>
                    <a:pt x="610" y="567"/>
                  </a:lnTo>
                  <a:lnTo>
                    <a:pt x="604" y="556"/>
                  </a:lnTo>
                  <a:lnTo>
                    <a:pt x="598" y="544"/>
                  </a:lnTo>
                  <a:lnTo>
                    <a:pt x="589" y="534"/>
                  </a:lnTo>
                  <a:lnTo>
                    <a:pt x="581" y="526"/>
                  </a:lnTo>
                  <a:lnTo>
                    <a:pt x="571" y="519"/>
                  </a:lnTo>
                  <a:lnTo>
                    <a:pt x="561" y="512"/>
                  </a:lnTo>
                  <a:lnTo>
                    <a:pt x="549" y="507"/>
                  </a:lnTo>
                  <a:lnTo>
                    <a:pt x="536" y="502"/>
                  </a:lnTo>
                  <a:lnTo>
                    <a:pt x="522" y="499"/>
                  </a:lnTo>
                  <a:lnTo>
                    <a:pt x="505" y="496"/>
                  </a:lnTo>
                  <a:lnTo>
                    <a:pt x="488" y="494"/>
                  </a:lnTo>
                  <a:lnTo>
                    <a:pt x="471" y="493"/>
                  </a:lnTo>
                  <a:lnTo>
                    <a:pt x="450" y="493"/>
                  </a:lnTo>
                  <a:lnTo>
                    <a:pt x="87" y="493"/>
                  </a:lnTo>
                  <a:lnTo>
                    <a:pt x="87"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4" name="Freeform 14"/>
            <p:cNvSpPr>
              <a:spLocks/>
            </p:cNvSpPr>
            <p:nvPr/>
          </p:nvSpPr>
          <p:spPr bwMode="auto">
            <a:xfrm>
              <a:off x="4414838" y="4513263"/>
              <a:ext cx="382588" cy="481013"/>
            </a:xfrm>
            <a:custGeom>
              <a:avLst/>
              <a:gdLst>
                <a:gd name="T0" fmla="*/ 91 w 722"/>
                <a:gd name="T1" fmla="*/ 640 h 909"/>
                <a:gd name="T2" fmla="*/ 107 w 722"/>
                <a:gd name="T3" fmla="*/ 695 h 909"/>
                <a:gd name="T4" fmla="*/ 137 w 722"/>
                <a:gd name="T5" fmla="*/ 740 h 909"/>
                <a:gd name="T6" fmla="*/ 201 w 722"/>
                <a:gd name="T7" fmla="*/ 789 h 909"/>
                <a:gd name="T8" fmla="*/ 332 w 722"/>
                <a:gd name="T9" fmla="*/ 822 h 909"/>
                <a:gd name="T10" fmla="*/ 476 w 722"/>
                <a:gd name="T11" fmla="*/ 810 h 909"/>
                <a:gd name="T12" fmla="*/ 575 w 722"/>
                <a:gd name="T13" fmla="*/ 761 h 909"/>
                <a:gd name="T14" fmla="*/ 621 w 722"/>
                <a:gd name="T15" fmla="*/ 702 h 909"/>
                <a:gd name="T16" fmla="*/ 630 w 722"/>
                <a:gd name="T17" fmla="*/ 629 h 909"/>
                <a:gd name="T18" fmla="*/ 600 w 722"/>
                <a:gd name="T19" fmla="*/ 562 h 909"/>
                <a:gd name="T20" fmla="*/ 529 w 722"/>
                <a:gd name="T21" fmla="*/ 523 h 909"/>
                <a:gd name="T22" fmla="*/ 205 w 722"/>
                <a:gd name="T23" fmla="*/ 459 h 909"/>
                <a:gd name="T24" fmla="*/ 105 w 722"/>
                <a:gd name="T25" fmla="*/ 417 h 909"/>
                <a:gd name="T26" fmla="*/ 46 w 722"/>
                <a:gd name="T27" fmla="*/ 347 h 909"/>
                <a:gd name="T28" fmla="*/ 25 w 722"/>
                <a:gd name="T29" fmla="*/ 249 h 909"/>
                <a:gd name="T30" fmla="*/ 35 w 722"/>
                <a:gd name="T31" fmla="*/ 183 h 909"/>
                <a:gd name="T32" fmla="*/ 60 w 722"/>
                <a:gd name="T33" fmla="*/ 125 h 909"/>
                <a:gd name="T34" fmla="*/ 103 w 722"/>
                <a:gd name="T35" fmla="*/ 77 h 909"/>
                <a:gd name="T36" fmla="*/ 160 w 722"/>
                <a:gd name="T37" fmla="*/ 39 h 909"/>
                <a:gd name="T38" fmla="*/ 231 w 722"/>
                <a:gd name="T39" fmla="*/ 13 h 909"/>
                <a:gd name="T40" fmla="*/ 316 w 722"/>
                <a:gd name="T41" fmla="*/ 1 h 909"/>
                <a:gd name="T42" fmla="*/ 411 w 722"/>
                <a:gd name="T43" fmla="*/ 2 h 909"/>
                <a:gd name="T44" fmla="*/ 496 w 722"/>
                <a:gd name="T45" fmla="*/ 17 h 909"/>
                <a:gd name="T46" fmla="*/ 567 w 722"/>
                <a:gd name="T47" fmla="*/ 47 h 909"/>
                <a:gd name="T48" fmla="*/ 623 w 722"/>
                <a:gd name="T49" fmla="*/ 89 h 909"/>
                <a:gd name="T50" fmla="*/ 663 w 722"/>
                <a:gd name="T51" fmla="*/ 142 h 909"/>
                <a:gd name="T52" fmla="*/ 687 w 722"/>
                <a:gd name="T53" fmla="*/ 206 h 909"/>
                <a:gd name="T54" fmla="*/ 609 w 722"/>
                <a:gd name="T55" fmla="*/ 264 h 909"/>
                <a:gd name="T56" fmla="*/ 577 w 722"/>
                <a:gd name="T57" fmla="*/ 168 h 909"/>
                <a:gd name="T58" fmla="*/ 502 w 722"/>
                <a:gd name="T59" fmla="*/ 105 h 909"/>
                <a:gd name="T60" fmla="*/ 385 w 722"/>
                <a:gd name="T61" fmla="*/ 79 h 909"/>
                <a:gd name="T62" fmla="*/ 255 w 722"/>
                <a:gd name="T63" fmla="*/ 90 h 909"/>
                <a:gd name="T64" fmla="*/ 163 w 722"/>
                <a:gd name="T65" fmla="*/ 135 h 909"/>
                <a:gd name="T66" fmla="*/ 118 w 722"/>
                <a:gd name="T67" fmla="*/ 208 h 909"/>
                <a:gd name="T68" fmla="*/ 122 w 722"/>
                <a:gd name="T69" fmla="*/ 289 h 909"/>
                <a:gd name="T70" fmla="*/ 168 w 722"/>
                <a:gd name="T71" fmla="*/ 343 h 909"/>
                <a:gd name="T72" fmla="*/ 256 w 722"/>
                <a:gd name="T73" fmla="*/ 376 h 909"/>
                <a:gd name="T74" fmla="*/ 522 w 722"/>
                <a:gd name="T75" fmla="*/ 426 h 909"/>
                <a:gd name="T76" fmla="*/ 635 w 722"/>
                <a:gd name="T77" fmla="*/ 468 h 909"/>
                <a:gd name="T78" fmla="*/ 700 w 722"/>
                <a:gd name="T79" fmla="*/ 540 h 909"/>
                <a:gd name="T80" fmla="*/ 722 w 722"/>
                <a:gd name="T81" fmla="*/ 643 h 909"/>
                <a:gd name="T82" fmla="*/ 712 w 722"/>
                <a:gd name="T83" fmla="*/ 715 h 909"/>
                <a:gd name="T84" fmla="*/ 685 w 722"/>
                <a:gd name="T85" fmla="*/ 777 h 909"/>
                <a:gd name="T86" fmla="*/ 641 w 722"/>
                <a:gd name="T87" fmla="*/ 828 h 909"/>
                <a:gd name="T88" fmla="*/ 579 w 722"/>
                <a:gd name="T89" fmla="*/ 867 h 909"/>
                <a:gd name="T90" fmla="*/ 503 w 722"/>
                <a:gd name="T91" fmla="*/ 894 h 909"/>
                <a:gd name="T92" fmla="*/ 411 w 722"/>
                <a:gd name="T93" fmla="*/ 907 h 909"/>
                <a:gd name="T94" fmla="*/ 308 w 722"/>
                <a:gd name="T95" fmla="*/ 905 h 909"/>
                <a:gd name="T96" fmla="*/ 214 w 722"/>
                <a:gd name="T97" fmla="*/ 887 h 909"/>
                <a:gd name="T98" fmla="*/ 137 w 722"/>
                <a:gd name="T99" fmla="*/ 855 h 909"/>
                <a:gd name="T100" fmla="*/ 76 w 722"/>
                <a:gd name="T101" fmla="*/ 808 h 909"/>
                <a:gd name="T102" fmla="*/ 32 w 722"/>
                <a:gd name="T103" fmla="*/ 748 h 909"/>
                <a:gd name="T104" fmla="*/ 6 w 722"/>
                <a:gd name="T105" fmla="*/ 678 h 909"/>
                <a:gd name="T106" fmla="*/ 0 w 722"/>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909">
                  <a:moveTo>
                    <a:pt x="88" y="601"/>
                  </a:moveTo>
                  <a:lnTo>
                    <a:pt x="88" y="605"/>
                  </a:lnTo>
                  <a:lnTo>
                    <a:pt x="88" y="618"/>
                  </a:lnTo>
                  <a:lnTo>
                    <a:pt x="90" y="630"/>
                  </a:lnTo>
                  <a:lnTo>
                    <a:pt x="91" y="640"/>
                  </a:lnTo>
                  <a:lnTo>
                    <a:pt x="93" y="652"/>
                  </a:lnTo>
                  <a:lnTo>
                    <a:pt x="95" y="663"/>
                  </a:lnTo>
                  <a:lnTo>
                    <a:pt x="99" y="674"/>
                  </a:lnTo>
                  <a:lnTo>
                    <a:pt x="103" y="684"/>
                  </a:lnTo>
                  <a:lnTo>
                    <a:pt x="107" y="695"/>
                  </a:lnTo>
                  <a:lnTo>
                    <a:pt x="112" y="704"/>
                  </a:lnTo>
                  <a:lnTo>
                    <a:pt x="118" y="714"/>
                  </a:lnTo>
                  <a:lnTo>
                    <a:pt x="124" y="722"/>
                  </a:lnTo>
                  <a:lnTo>
                    <a:pt x="130" y="732"/>
                  </a:lnTo>
                  <a:lnTo>
                    <a:pt x="137" y="740"/>
                  </a:lnTo>
                  <a:lnTo>
                    <a:pt x="145" y="748"/>
                  </a:lnTo>
                  <a:lnTo>
                    <a:pt x="154" y="756"/>
                  </a:lnTo>
                  <a:lnTo>
                    <a:pt x="162" y="763"/>
                  </a:lnTo>
                  <a:lnTo>
                    <a:pt x="181" y="777"/>
                  </a:lnTo>
                  <a:lnTo>
                    <a:pt x="201" y="789"/>
                  </a:lnTo>
                  <a:lnTo>
                    <a:pt x="224" y="799"/>
                  </a:lnTo>
                  <a:lnTo>
                    <a:pt x="249" y="808"/>
                  </a:lnTo>
                  <a:lnTo>
                    <a:pt x="275" y="814"/>
                  </a:lnTo>
                  <a:lnTo>
                    <a:pt x="302" y="820"/>
                  </a:lnTo>
                  <a:lnTo>
                    <a:pt x="332" y="822"/>
                  </a:lnTo>
                  <a:lnTo>
                    <a:pt x="362" y="823"/>
                  </a:lnTo>
                  <a:lnTo>
                    <a:pt x="392" y="822"/>
                  </a:lnTo>
                  <a:lnTo>
                    <a:pt x="422" y="820"/>
                  </a:lnTo>
                  <a:lnTo>
                    <a:pt x="449" y="816"/>
                  </a:lnTo>
                  <a:lnTo>
                    <a:pt x="476" y="810"/>
                  </a:lnTo>
                  <a:lnTo>
                    <a:pt x="499" y="803"/>
                  </a:lnTo>
                  <a:lnTo>
                    <a:pt x="521" y="795"/>
                  </a:lnTo>
                  <a:lnTo>
                    <a:pt x="541" y="785"/>
                  </a:lnTo>
                  <a:lnTo>
                    <a:pt x="560" y="775"/>
                  </a:lnTo>
                  <a:lnTo>
                    <a:pt x="575" y="761"/>
                  </a:lnTo>
                  <a:lnTo>
                    <a:pt x="590" y="748"/>
                  </a:lnTo>
                  <a:lnTo>
                    <a:pt x="602" y="734"/>
                  </a:lnTo>
                  <a:lnTo>
                    <a:pt x="612" y="719"/>
                  </a:lnTo>
                  <a:lnTo>
                    <a:pt x="616" y="710"/>
                  </a:lnTo>
                  <a:lnTo>
                    <a:pt x="621" y="702"/>
                  </a:lnTo>
                  <a:lnTo>
                    <a:pt x="623" y="693"/>
                  </a:lnTo>
                  <a:lnTo>
                    <a:pt x="625" y="684"/>
                  </a:lnTo>
                  <a:lnTo>
                    <a:pt x="629" y="665"/>
                  </a:lnTo>
                  <a:lnTo>
                    <a:pt x="630" y="646"/>
                  </a:lnTo>
                  <a:lnTo>
                    <a:pt x="630" y="629"/>
                  </a:lnTo>
                  <a:lnTo>
                    <a:pt x="626" y="613"/>
                  </a:lnTo>
                  <a:lnTo>
                    <a:pt x="623" y="598"/>
                  </a:lnTo>
                  <a:lnTo>
                    <a:pt x="617" y="585"/>
                  </a:lnTo>
                  <a:lnTo>
                    <a:pt x="610" y="573"/>
                  </a:lnTo>
                  <a:lnTo>
                    <a:pt x="600" y="562"/>
                  </a:lnTo>
                  <a:lnTo>
                    <a:pt x="590" y="553"/>
                  </a:lnTo>
                  <a:lnTo>
                    <a:pt x="578" y="544"/>
                  </a:lnTo>
                  <a:lnTo>
                    <a:pt x="564" y="537"/>
                  </a:lnTo>
                  <a:lnTo>
                    <a:pt x="547" y="530"/>
                  </a:lnTo>
                  <a:lnTo>
                    <a:pt x="529" y="523"/>
                  </a:lnTo>
                  <a:lnTo>
                    <a:pt x="510" y="517"/>
                  </a:lnTo>
                  <a:lnTo>
                    <a:pt x="466" y="506"/>
                  </a:lnTo>
                  <a:lnTo>
                    <a:pt x="415" y="497"/>
                  </a:lnTo>
                  <a:lnTo>
                    <a:pt x="231" y="465"/>
                  </a:lnTo>
                  <a:lnTo>
                    <a:pt x="205" y="459"/>
                  </a:lnTo>
                  <a:lnTo>
                    <a:pt x="182" y="453"/>
                  </a:lnTo>
                  <a:lnTo>
                    <a:pt x="161" y="446"/>
                  </a:lnTo>
                  <a:lnTo>
                    <a:pt x="141" y="437"/>
                  </a:lnTo>
                  <a:lnTo>
                    <a:pt x="122" y="428"/>
                  </a:lnTo>
                  <a:lnTo>
                    <a:pt x="105" y="417"/>
                  </a:lnTo>
                  <a:lnTo>
                    <a:pt x="90" y="405"/>
                  </a:lnTo>
                  <a:lnTo>
                    <a:pt x="76" y="392"/>
                  </a:lnTo>
                  <a:lnTo>
                    <a:pt x="65" y="378"/>
                  </a:lnTo>
                  <a:lnTo>
                    <a:pt x="54" y="364"/>
                  </a:lnTo>
                  <a:lnTo>
                    <a:pt x="46" y="347"/>
                  </a:lnTo>
                  <a:lnTo>
                    <a:pt x="38" y="329"/>
                  </a:lnTo>
                  <a:lnTo>
                    <a:pt x="32" y="312"/>
                  </a:lnTo>
                  <a:lnTo>
                    <a:pt x="29" y="291"/>
                  </a:lnTo>
                  <a:lnTo>
                    <a:pt x="27" y="271"/>
                  </a:lnTo>
                  <a:lnTo>
                    <a:pt x="25" y="249"/>
                  </a:lnTo>
                  <a:lnTo>
                    <a:pt x="25" y="236"/>
                  </a:lnTo>
                  <a:lnTo>
                    <a:pt x="27" y="221"/>
                  </a:lnTo>
                  <a:lnTo>
                    <a:pt x="29" y="208"/>
                  </a:lnTo>
                  <a:lnTo>
                    <a:pt x="31" y="195"/>
                  </a:lnTo>
                  <a:lnTo>
                    <a:pt x="35" y="183"/>
                  </a:lnTo>
                  <a:lnTo>
                    <a:pt x="38" y="170"/>
                  </a:lnTo>
                  <a:lnTo>
                    <a:pt x="43" y="159"/>
                  </a:lnTo>
                  <a:lnTo>
                    <a:pt x="48" y="148"/>
                  </a:lnTo>
                  <a:lnTo>
                    <a:pt x="54" y="136"/>
                  </a:lnTo>
                  <a:lnTo>
                    <a:pt x="60" y="125"/>
                  </a:lnTo>
                  <a:lnTo>
                    <a:pt x="67" y="115"/>
                  </a:lnTo>
                  <a:lnTo>
                    <a:pt x="75" y="105"/>
                  </a:lnTo>
                  <a:lnTo>
                    <a:pt x="84" y="94"/>
                  </a:lnTo>
                  <a:lnTo>
                    <a:pt x="93" y="86"/>
                  </a:lnTo>
                  <a:lnTo>
                    <a:pt x="103" y="77"/>
                  </a:lnTo>
                  <a:lnTo>
                    <a:pt x="112" y="68"/>
                  </a:lnTo>
                  <a:lnTo>
                    <a:pt x="123" y="60"/>
                  </a:lnTo>
                  <a:lnTo>
                    <a:pt x="135" y="53"/>
                  </a:lnTo>
                  <a:lnTo>
                    <a:pt x="147" y="46"/>
                  </a:lnTo>
                  <a:lnTo>
                    <a:pt x="160" y="39"/>
                  </a:lnTo>
                  <a:lnTo>
                    <a:pt x="173" y="33"/>
                  </a:lnTo>
                  <a:lnTo>
                    <a:pt x="187" y="27"/>
                  </a:lnTo>
                  <a:lnTo>
                    <a:pt x="201" y="22"/>
                  </a:lnTo>
                  <a:lnTo>
                    <a:pt x="215" y="17"/>
                  </a:lnTo>
                  <a:lnTo>
                    <a:pt x="231" y="13"/>
                  </a:lnTo>
                  <a:lnTo>
                    <a:pt x="248" y="9"/>
                  </a:lnTo>
                  <a:lnTo>
                    <a:pt x="264" y="7"/>
                  </a:lnTo>
                  <a:lnTo>
                    <a:pt x="281" y="4"/>
                  </a:lnTo>
                  <a:lnTo>
                    <a:pt x="299" y="2"/>
                  </a:lnTo>
                  <a:lnTo>
                    <a:pt x="316" y="1"/>
                  </a:lnTo>
                  <a:lnTo>
                    <a:pt x="335" y="0"/>
                  </a:lnTo>
                  <a:lnTo>
                    <a:pt x="354" y="0"/>
                  </a:lnTo>
                  <a:lnTo>
                    <a:pt x="375" y="0"/>
                  </a:lnTo>
                  <a:lnTo>
                    <a:pt x="394" y="1"/>
                  </a:lnTo>
                  <a:lnTo>
                    <a:pt x="411" y="2"/>
                  </a:lnTo>
                  <a:lnTo>
                    <a:pt x="429" y="4"/>
                  </a:lnTo>
                  <a:lnTo>
                    <a:pt x="447" y="7"/>
                  </a:lnTo>
                  <a:lnTo>
                    <a:pt x="464" y="9"/>
                  </a:lnTo>
                  <a:lnTo>
                    <a:pt x="480" y="14"/>
                  </a:lnTo>
                  <a:lnTo>
                    <a:pt x="496" y="17"/>
                  </a:lnTo>
                  <a:lnTo>
                    <a:pt x="511" y="22"/>
                  </a:lnTo>
                  <a:lnTo>
                    <a:pt x="526" y="28"/>
                  </a:lnTo>
                  <a:lnTo>
                    <a:pt x="540" y="33"/>
                  </a:lnTo>
                  <a:lnTo>
                    <a:pt x="554" y="40"/>
                  </a:lnTo>
                  <a:lnTo>
                    <a:pt x="567" y="47"/>
                  </a:lnTo>
                  <a:lnTo>
                    <a:pt x="579" y="54"/>
                  </a:lnTo>
                  <a:lnTo>
                    <a:pt x="591" y="61"/>
                  </a:lnTo>
                  <a:lnTo>
                    <a:pt x="602" y="70"/>
                  </a:lnTo>
                  <a:lnTo>
                    <a:pt x="612" y="79"/>
                  </a:lnTo>
                  <a:lnTo>
                    <a:pt x="623" y="89"/>
                  </a:lnTo>
                  <a:lnTo>
                    <a:pt x="632" y="98"/>
                  </a:lnTo>
                  <a:lnTo>
                    <a:pt x="641" y="108"/>
                  </a:lnTo>
                  <a:lnTo>
                    <a:pt x="649" y="118"/>
                  </a:lnTo>
                  <a:lnTo>
                    <a:pt x="656" y="130"/>
                  </a:lnTo>
                  <a:lnTo>
                    <a:pt x="663" y="142"/>
                  </a:lnTo>
                  <a:lnTo>
                    <a:pt x="669" y="154"/>
                  </a:lnTo>
                  <a:lnTo>
                    <a:pt x="675" y="166"/>
                  </a:lnTo>
                  <a:lnTo>
                    <a:pt x="680" y="179"/>
                  </a:lnTo>
                  <a:lnTo>
                    <a:pt x="684" y="192"/>
                  </a:lnTo>
                  <a:lnTo>
                    <a:pt x="687" y="206"/>
                  </a:lnTo>
                  <a:lnTo>
                    <a:pt x="691" y="220"/>
                  </a:lnTo>
                  <a:lnTo>
                    <a:pt x="693" y="235"/>
                  </a:lnTo>
                  <a:lnTo>
                    <a:pt x="694" y="249"/>
                  </a:lnTo>
                  <a:lnTo>
                    <a:pt x="694" y="264"/>
                  </a:lnTo>
                  <a:lnTo>
                    <a:pt x="609" y="264"/>
                  </a:lnTo>
                  <a:lnTo>
                    <a:pt x="606" y="243"/>
                  </a:lnTo>
                  <a:lnTo>
                    <a:pt x="602" y="221"/>
                  </a:lnTo>
                  <a:lnTo>
                    <a:pt x="594" y="202"/>
                  </a:lnTo>
                  <a:lnTo>
                    <a:pt x="586" y="185"/>
                  </a:lnTo>
                  <a:lnTo>
                    <a:pt x="577" y="168"/>
                  </a:lnTo>
                  <a:lnTo>
                    <a:pt x="565" y="153"/>
                  </a:lnTo>
                  <a:lnTo>
                    <a:pt x="552" y="138"/>
                  </a:lnTo>
                  <a:lnTo>
                    <a:pt x="537" y="127"/>
                  </a:lnTo>
                  <a:lnTo>
                    <a:pt x="521" y="115"/>
                  </a:lnTo>
                  <a:lnTo>
                    <a:pt x="502" y="105"/>
                  </a:lnTo>
                  <a:lnTo>
                    <a:pt x="482" y="97"/>
                  </a:lnTo>
                  <a:lnTo>
                    <a:pt x="460" y="90"/>
                  </a:lnTo>
                  <a:lnTo>
                    <a:pt x="436" y="85"/>
                  </a:lnTo>
                  <a:lnTo>
                    <a:pt x="411" y="81"/>
                  </a:lnTo>
                  <a:lnTo>
                    <a:pt x="385" y="79"/>
                  </a:lnTo>
                  <a:lnTo>
                    <a:pt x="357" y="78"/>
                  </a:lnTo>
                  <a:lnTo>
                    <a:pt x="329" y="79"/>
                  </a:lnTo>
                  <a:lnTo>
                    <a:pt x="302" y="81"/>
                  </a:lnTo>
                  <a:lnTo>
                    <a:pt x="278" y="85"/>
                  </a:lnTo>
                  <a:lnTo>
                    <a:pt x="255" y="90"/>
                  </a:lnTo>
                  <a:lnTo>
                    <a:pt x="233" y="97"/>
                  </a:lnTo>
                  <a:lnTo>
                    <a:pt x="213" y="104"/>
                  </a:lnTo>
                  <a:lnTo>
                    <a:pt x="195" y="113"/>
                  </a:lnTo>
                  <a:lnTo>
                    <a:pt x="179" y="124"/>
                  </a:lnTo>
                  <a:lnTo>
                    <a:pt x="163" y="135"/>
                  </a:lnTo>
                  <a:lnTo>
                    <a:pt x="150" y="148"/>
                  </a:lnTo>
                  <a:lnTo>
                    <a:pt x="139" y="162"/>
                  </a:lnTo>
                  <a:lnTo>
                    <a:pt x="131" y="176"/>
                  </a:lnTo>
                  <a:lnTo>
                    <a:pt x="124" y="192"/>
                  </a:lnTo>
                  <a:lnTo>
                    <a:pt x="118" y="208"/>
                  </a:lnTo>
                  <a:lnTo>
                    <a:pt x="116" y="226"/>
                  </a:lnTo>
                  <a:lnTo>
                    <a:pt x="114" y="244"/>
                  </a:lnTo>
                  <a:lnTo>
                    <a:pt x="114" y="261"/>
                  </a:lnTo>
                  <a:lnTo>
                    <a:pt x="118" y="276"/>
                  </a:lnTo>
                  <a:lnTo>
                    <a:pt x="122" y="289"/>
                  </a:lnTo>
                  <a:lnTo>
                    <a:pt x="128" y="302"/>
                  </a:lnTo>
                  <a:lnTo>
                    <a:pt x="135" y="314"/>
                  </a:lnTo>
                  <a:lnTo>
                    <a:pt x="144" y="324"/>
                  </a:lnTo>
                  <a:lnTo>
                    <a:pt x="155" y="334"/>
                  </a:lnTo>
                  <a:lnTo>
                    <a:pt x="168" y="343"/>
                  </a:lnTo>
                  <a:lnTo>
                    <a:pt x="182" y="351"/>
                  </a:lnTo>
                  <a:lnTo>
                    <a:pt x="198" y="358"/>
                  </a:lnTo>
                  <a:lnTo>
                    <a:pt x="215" y="364"/>
                  </a:lnTo>
                  <a:lnTo>
                    <a:pt x="234" y="371"/>
                  </a:lnTo>
                  <a:lnTo>
                    <a:pt x="256" y="376"/>
                  </a:lnTo>
                  <a:lnTo>
                    <a:pt x="278" y="382"/>
                  </a:lnTo>
                  <a:lnTo>
                    <a:pt x="303" y="386"/>
                  </a:lnTo>
                  <a:lnTo>
                    <a:pt x="329" y="391"/>
                  </a:lnTo>
                  <a:lnTo>
                    <a:pt x="493" y="420"/>
                  </a:lnTo>
                  <a:lnTo>
                    <a:pt x="522" y="426"/>
                  </a:lnTo>
                  <a:lnTo>
                    <a:pt x="548" y="433"/>
                  </a:lnTo>
                  <a:lnTo>
                    <a:pt x="573" y="440"/>
                  </a:lnTo>
                  <a:lnTo>
                    <a:pt x="596" y="448"/>
                  </a:lnTo>
                  <a:lnTo>
                    <a:pt x="616" y="458"/>
                  </a:lnTo>
                  <a:lnTo>
                    <a:pt x="635" y="468"/>
                  </a:lnTo>
                  <a:lnTo>
                    <a:pt x="651" y="480"/>
                  </a:lnTo>
                  <a:lnTo>
                    <a:pt x="666" y="493"/>
                  </a:lnTo>
                  <a:lnTo>
                    <a:pt x="679" y="507"/>
                  </a:lnTo>
                  <a:lnTo>
                    <a:pt x="691" y="523"/>
                  </a:lnTo>
                  <a:lnTo>
                    <a:pt x="700" y="540"/>
                  </a:lnTo>
                  <a:lnTo>
                    <a:pt x="707" y="557"/>
                  </a:lnTo>
                  <a:lnTo>
                    <a:pt x="713" y="576"/>
                  </a:lnTo>
                  <a:lnTo>
                    <a:pt x="718" y="598"/>
                  </a:lnTo>
                  <a:lnTo>
                    <a:pt x="720" y="619"/>
                  </a:lnTo>
                  <a:lnTo>
                    <a:pt x="722" y="643"/>
                  </a:lnTo>
                  <a:lnTo>
                    <a:pt x="720" y="658"/>
                  </a:lnTo>
                  <a:lnTo>
                    <a:pt x="719" y="672"/>
                  </a:lnTo>
                  <a:lnTo>
                    <a:pt x="718" y="688"/>
                  </a:lnTo>
                  <a:lnTo>
                    <a:pt x="716" y="701"/>
                  </a:lnTo>
                  <a:lnTo>
                    <a:pt x="712" y="715"/>
                  </a:lnTo>
                  <a:lnTo>
                    <a:pt x="708" y="728"/>
                  </a:lnTo>
                  <a:lnTo>
                    <a:pt x="704" y="741"/>
                  </a:lnTo>
                  <a:lnTo>
                    <a:pt x="698" y="754"/>
                  </a:lnTo>
                  <a:lnTo>
                    <a:pt x="692" y="766"/>
                  </a:lnTo>
                  <a:lnTo>
                    <a:pt x="685" y="777"/>
                  </a:lnTo>
                  <a:lnTo>
                    <a:pt x="678" y="789"/>
                  </a:lnTo>
                  <a:lnTo>
                    <a:pt x="669" y="799"/>
                  </a:lnTo>
                  <a:lnTo>
                    <a:pt x="660" y="809"/>
                  </a:lnTo>
                  <a:lnTo>
                    <a:pt x="650" y="820"/>
                  </a:lnTo>
                  <a:lnTo>
                    <a:pt x="641" y="828"/>
                  </a:lnTo>
                  <a:lnTo>
                    <a:pt x="629" y="837"/>
                  </a:lnTo>
                  <a:lnTo>
                    <a:pt x="618" y="846"/>
                  </a:lnTo>
                  <a:lnTo>
                    <a:pt x="605" y="854"/>
                  </a:lnTo>
                  <a:lnTo>
                    <a:pt x="593" y="861"/>
                  </a:lnTo>
                  <a:lnTo>
                    <a:pt x="579" y="867"/>
                  </a:lnTo>
                  <a:lnTo>
                    <a:pt x="565" y="874"/>
                  </a:lnTo>
                  <a:lnTo>
                    <a:pt x="550" y="880"/>
                  </a:lnTo>
                  <a:lnTo>
                    <a:pt x="535" y="885"/>
                  </a:lnTo>
                  <a:lnTo>
                    <a:pt x="520" y="890"/>
                  </a:lnTo>
                  <a:lnTo>
                    <a:pt x="503" y="894"/>
                  </a:lnTo>
                  <a:lnTo>
                    <a:pt x="485" y="898"/>
                  </a:lnTo>
                  <a:lnTo>
                    <a:pt x="467" y="902"/>
                  </a:lnTo>
                  <a:lnTo>
                    <a:pt x="449" y="904"/>
                  </a:lnTo>
                  <a:lnTo>
                    <a:pt x="430" y="905"/>
                  </a:lnTo>
                  <a:lnTo>
                    <a:pt x="411" y="907"/>
                  </a:lnTo>
                  <a:lnTo>
                    <a:pt x="391" y="907"/>
                  </a:lnTo>
                  <a:lnTo>
                    <a:pt x="370" y="909"/>
                  </a:lnTo>
                  <a:lnTo>
                    <a:pt x="349" y="907"/>
                  </a:lnTo>
                  <a:lnTo>
                    <a:pt x="328" y="906"/>
                  </a:lnTo>
                  <a:lnTo>
                    <a:pt x="308" y="905"/>
                  </a:lnTo>
                  <a:lnTo>
                    <a:pt x="288" y="903"/>
                  </a:lnTo>
                  <a:lnTo>
                    <a:pt x="269" y="900"/>
                  </a:lnTo>
                  <a:lnTo>
                    <a:pt x="250" y="897"/>
                  </a:lnTo>
                  <a:lnTo>
                    <a:pt x="232" y="892"/>
                  </a:lnTo>
                  <a:lnTo>
                    <a:pt x="214" y="887"/>
                  </a:lnTo>
                  <a:lnTo>
                    <a:pt x="198" y="883"/>
                  </a:lnTo>
                  <a:lnTo>
                    <a:pt x="182" y="877"/>
                  </a:lnTo>
                  <a:lnTo>
                    <a:pt x="167" y="869"/>
                  </a:lnTo>
                  <a:lnTo>
                    <a:pt x="151" y="862"/>
                  </a:lnTo>
                  <a:lnTo>
                    <a:pt x="137" y="855"/>
                  </a:lnTo>
                  <a:lnTo>
                    <a:pt x="124" y="847"/>
                  </a:lnTo>
                  <a:lnTo>
                    <a:pt x="111" y="837"/>
                  </a:lnTo>
                  <a:lnTo>
                    <a:pt x="98" y="828"/>
                  </a:lnTo>
                  <a:lnTo>
                    <a:pt x="87" y="818"/>
                  </a:lnTo>
                  <a:lnTo>
                    <a:pt x="76" y="808"/>
                  </a:lnTo>
                  <a:lnTo>
                    <a:pt x="66" y="797"/>
                  </a:lnTo>
                  <a:lnTo>
                    <a:pt x="56" y="786"/>
                  </a:lnTo>
                  <a:lnTo>
                    <a:pt x="48" y="775"/>
                  </a:lnTo>
                  <a:lnTo>
                    <a:pt x="40" y="761"/>
                  </a:lnTo>
                  <a:lnTo>
                    <a:pt x="32" y="748"/>
                  </a:lnTo>
                  <a:lnTo>
                    <a:pt x="25" y="735"/>
                  </a:lnTo>
                  <a:lnTo>
                    <a:pt x="19" y="722"/>
                  </a:lnTo>
                  <a:lnTo>
                    <a:pt x="15" y="708"/>
                  </a:lnTo>
                  <a:lnTo>
                    <a:pt x="10" y="693"/>
                  </a:lnTo>
                  <a:lnTo>
                    <a:pt x="6" y="678"/>
                  </a:lnTo>
                  <a:lnTo>
                    <a:pt x="4" y="663"/>
                  </a:lnTo>
                  <a:lnTo>
                    <a:pt x="2"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5" name="Freeform 15"/>
            <p:cNvSpPr>
              <a:spLocks/>
            </p:cNvSpPr>
            <p:nvPr/>
          </p:nvSpPr>
          <p:spPr bwMode="auto">
            <a:xfrm>
              <a:off x="4899026" y="4525963"/>
              <a:ext cx="398463" cy="455613"/>
            </a:xfrm>
            <a:custGeom>
              <a:avLst/>
              <a:gdLst>
                <a:gd name="T0" fmla="*/ 334 w 754"/>
                <a:gd name="T1" fmla="*/ 78 h 863"/>
                <a:gd name="T2" fmla="*/ 0 w 754"/>
                <a:gd name="T3" fmla="*/ 78 h 863"/>
                <a:gd name="T4" fmla="*/ 0 w 754"/>
                <a:gd name="T5" fmla="*/ 0 h 863"/>
                <a:gd name="T6" fmla="*/ 754 w 754"/>
                <a:gd name="T7" fmla="*/ 0 h 863"/>
                <a:gd name="T8" fmla="*/ 754 w 754"/>
                <a:gd name="T9" fmla="*/ 78 h 863"/>
                <a:gd name="T10" fmla="*/ 421 w 754"/>
                <a:gd name="T11" fmla="*/ 78 h 863"/>
                <a:gd name="T12" fmla="*/ 421 w 754"/>
                <a:gd name="T13" fmla="*/ 863 h 863"/>
                <a:gd name="T14" fmla="*/ 334 w 754"/>
                <a:gd name="T15" fmla="*/ 863 h 863"/>
                <a:gd name="T16" fmla="*/ 334 w 754"/>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4" h="863">
                  <a:moveTo>
                    <a:pt x="334" y="78"/>
                  </a:moveTo>
                  <a:lnTo>
                    <a:pt x="0" y="78"/>
                  </a:lnTo>
                  <a:lnTo>
                    <a:pt x="0" y="0"/>
                  </a:lnTo>
                  <a:lnTo>
                    <a:pt x="754" y="0"/>
                  </a:lnTo>
                  <a:lnTo>
                    <a:pt x="754"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6" name="Freeform 16"/>
            <p:cNvSpPr>
              <a:spLocks/>
            </p:cNvSpPr>
            <p:nvPr/>
          </p:nvSpPr>
          <p:spPr bwMode="auto">
            <a:xfrm>
              <a:off x="5365751"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5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5"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7" name="Freeform 17"/>
            <p:cNvSpPr>
              <a:spLocks noEditPoints="1"/>
            </p:cNvSpPr>
            <p:nvPr/>
          </p:nvSpPr>
          <p:spPr bwMode="auto">
            <a:xfrm>
              <a:off x="5919788" y="4513263"/>
              <a:ext cx="481013" cy="481013"/>
            </a:xfrm>
            <a:custGeom>
              <a:avLst/>
              <a:gdLst>
                <a:gd name="T0" fmla="*/ 814 w 909"/>
                <a:gd name="T1" fmla="*/ 371 h 909"/>
                <a:gd name="T2" fmla="*/ 789 w 909"/>
                <a:gd name="T3" fmla="*/ 281 h 909"/>
                <a:gd name="T4" fmla="*/ 745 w 909"/>
                <a:gd name="T5" fmla="*/ 206 h 909"/>
                <a:gd name="T6" fmla="*/ 685 w 909"/>
                <a:gd name="T7" fmla="*/ 148 h 909"/>
                <a:gd name="T8" fmla="*/ 607 w 909"/>
                <a:gd name="T9" fmla="*/ 108 h 909"/>
                <a:gd name="T10" fmla="*/ 516 w 909"/>
                <a:gd name="T11" fmla="*/ 86 h 909"/>
                <a:gd name="T12" fmla="*/ 413 w 909"/>
                <a:gd name="T13" fmla="*/ 84 h 909"/>
                <a:gd name="T14" fmla="*/ 318 w 909"/>
                <a:gd name="T15" fmla="*/ 102 h 909"/>
                <a:gd name="T16" fmla="*/ 238 w 909"/>
                <a:gd name="T17" fmla="*/ 138 h 909"/>
                <a:gd name="T18" fmla="*/ 174 w 909"/>
                <a:gd name="T19" fmla="*/ 193 h 909"/>
                <a:gd name="T20" fmla="*/ 126 w 909"/>
                <a:gd name="T21" fmla="*/ 264 h 909"/>
                <a:gd name="T22" fmla="*/ 98 w 909"/>
                <a:gd name="T23" fmla="*/ 352 h 909"/>
                <a:gd name="T24" fmla="*/ 87 w 909"/>
                <a:gd name="T25" fmla="*/ 453 h 909"/>
                <a:gd name="T26" fmla="*/ 98 w 909"/>
                <a:gd name="T27" fmla="*/ 555 h 909"/>
                <a:gd name="T28" fmla="*/ 126 w 909"/>
                <a:gd name="T29" fmla="*/ 643 h 909"/>
                <a:gd name="T30" fmla="*/ 174 w 909"/>
                <a:gd name="T31" fmla="*/ 714 h 909"/>
                <a:gd name="T32" fmla="*/ 238 w 909"/>
                <a:gd name="T33" fmla="*/ 769 h 909"/>
                <a:gd name="T34" fmla="*/ 318 w 909"/>
                <a:gd name="T35" fmla="*/ 805 h 909"/>
                <a:gd name="T36" fmla="*/ 413 w 909"/>
                <a:gd name="T37" fmla="*/ 823 h 909"/>
                <a:gd name="T38" fmla="*/ 516 w 909"/>
                <a:gd name="T39" fmla="*/ 821 h 909"/>
                <a:gd name="T40" fmla="*/ 607 w 909"/>
                <a:gd name="T41" fmla="*/ 799 h 909"/>
                <a:gd name="T42" fmla="*/ 685 w 909"/>
                <a:gd name="T43" fmla="*/ 759 h 909"/>
                <a:gd name="T44" fmla="*/ 745 w 909"/>
                <a:gd name="T45" fmla="*/ 701 h 909"/>
                <a:gd name="T46" fmla="*/ 789 w 909"/>
                <a:gd name="T47" fmla="*/ 626 h 909"/>
                <a:gd name="T48" fmla="*/ 814 w 909"/>
                <a:gd name="T49" fmla="*/ 536 h 909"/>
                <a:gd name="T50" fmla="*/ 454 w 909"/>
                <a:gd name="T51" fmla="*/ 909 h 909"/>
                <a:gd name="T52" fmla="*/ 353 w 909"/>
                <a:gd name="T53" fmla="*/ 900 h 909"/>
                <a:gd name="T54" fmla="*/ 243 w 909"/>
                <a:gd name="T55" fmla="*/ 868 h 909"/>
                <a:gd name="T56" fmla="*/ 151 w 909"/>
                <a:gd name="T57" fmla="*/ 814 h 909"/>
                <a:gd name="T58" fmla="*/ 81 w 909"/>
                <a:gd name="T59" fmla="*/ 739 h 909"/>
                <a:gd name="T60" fmla="*/ 31 w 909"/>
                <a:gd name="T61" fmla="*/ 643 h 909"/>
                <a:gd name="T62" fmla="*/ 5 w 909"/>
                <a:gd name="T63" fmla="*/ 530 h 909"/>
                <a:gd name="T64" fmla="*/ 3 w 909"/>
                <a:gd name="T65" fmla="*/ 402 h 909"/>
                <a:gd name="T66" fmla="*/ 24 w 909"/>
                <a:gd name="T67" fmla="*/ 286 h 909"/>
                <a:gd name="T68" fmla="*/ 69 w 909"/>
                <a:gd name="T69" fmla="*/ 186 h 909"/>
                <a:gd name="T70" fmla="*/ 136 w 909"/>
                <a:gd name="T71" fmla="*/ 106 h 909"/>
                <a:gd name="T72" fmla="*/ 222 w 909"/>
                <a:gd name="T73" fmla="*/ 48 h 909"/>
                <a:gd name="T74" fmla="*/ 329 w 909"/>
                <a:gd name="T75" fmla="*/ 11 h 909"/>
                <a:gd name="T76" fmla="*/ 454 w 909"/>
                <a:gd name="T77" fmla="*/ 0 h 909"/>
                <a:gd name="T78" fmla="*/ 579 w 909"/>
                <a:gd name="T79" fmla="*/ 11 h 909"/>
                <a:gd name="T80" fmla="*/ 686 w 909"/>
                <a:gd name="T81" fmla="*/ 48 h 909"/>
                <a:gd name="T82" fmla="*/ 773 w 909"/>
                <a:gd name="T83" fmla="*/ 106 h 909"/>
                <a:gd name="T84" fmla="*/ 840 w 909"/>
                <a:gd name="T85" fmla="*/ 186 h 909"/>
                <a:gd name="T86" fmla="*/ 885 w 909"/>
                <a:gd name="T87" fmla="*/ 286 h 909"/>
                <a:gd name="T88" fmla="*/ 907 w 909"/>
                <a:gd name="T89" fmla="*/ 402 h 909"/>
                <a:gd name="T90" fmla="*/ 904 w 909"/>
                <a:gd name="T91" fmla="*/ 530 h 909"/>
                <a:gd name="T92" fmla="*/ 878 w 909"/>
                <a:gd name="T93" fmla="*/ 643 h 909"/>
                <a:gd name="T94" fmla="*/ 828 w 909"/>
                <a:gd name="T95" fmla="*/ 739 h 909"/>
                <a:gd name="T96" fmla="*/ 757 w 909"/>
                <a:gd name="T97" fmla="*/ 814 h 909"/>
                <a:gd name="T98" fmla="*/ 666 w 909"/>
                <a:gd name="T99" fmla="*/ 868 h 909"/>
                <a:gd name="T100" fmla="*/ 555 w 909"/>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9" h="909">
                  <a:moveTo>
                    <a:pt x="820" y="453"/>
                  </a:moveTo>
                  <a:lnTo>
                    <a:pt x="820" y="432"/>
                  </a:lnTo>
                  <a:lnTo>
                    <a:pt x="819" y="411"/>
                  </a:lnTo>
                  <a:lnTo>
                    <a:pt x="816" y="391"/>
                  </a:lnTo>
                  <a:lnTo>
                    <a:pt x="814" y="371"/>
                  </a:lnTo>
                  <a:lnTo>
                    <a:pt x="811" y="352"/>
                  </a:lnTo>
                  <a:lnTo>
                    <a:pt x="806" y="333"/>
                  </a:lnTo>
                  <a:lnTo>
                    <a:pt x="801" y="315"/>
                  </a:lnTo>
                  <a:lnTo>
                    <a:pt x="795" y="297"/>
                  </a:lnTo>
                  <a:lnTo>
                    <a:pt x="789" y="281"/>
                  </a:lnTo>
                  <a:lnTo>
                    <a:pt x="781" y="264"/>
                  </a:lnTo>
                  <a:lnTo>
                    <a:pt x="774" y="249"/>
                  </a:lnTo>
                  <a:lnTo>
                    <a:pt x="764" y="235"/>
                  </a:lnTo>
                  <a:lnTo>
                    <a:pt x="755" y="220"/>
                  </a:lnTo>
                  <a:lnTo>
                    <a:pt x="745" y="206"/>
                  </a:lnTo>
                  <a:lnTo>
                    <a:pt x="734" y="193"/>
                  </a:lnTo>
                  <a:lnTo>
                    <a:pt x="723" y="181"/>
                  </a:lnTo>
                  <a:lnTo>
                    <a:pt x="711" y="169"/>
                  </a:lnTo>
                  <a:lnTo>
                    <a:pt x="698" y="159"/>
                  </a:lnTo>
                  <a:lnTo>
                    <a:pt x="685" y="148"/>
                  </a:lnTo>
                  <a:lnTo>
                    <a:pt x="670" y="138"/>
                  </a:lnTo>
                  <a:lnTo>
                    <a:pt x="656" y="130"/>
                  </a:lnTo>
                  <a:lnTo>
                    <a:pt x="641" y="122"/>
                  </a:lnTo>
                  <a:lnTo>
                    <a:pt x="624" y="115"/>
                  </a:lnTo>
                  <a:lnTo>
                    <a:pt x="607" y="108"/>
                  </a:lnTo>
                  <a:lnTo>
                    <a:pt x="591" y="102"/>
                  </a:lnTo>
                  <a:lnTo>
                    <a:pt x="573" y="97"/>
                  </a:lnTo>
                  <a:lnTo>
                    <a:pt x="554" y="92"/>
                  </a:lnTo>
                  <a:lnTo>
                    <a:pt x="535" y="89"/>
                  </a:lnTo>
                  <a:lnTo>
                    <a:pt x="516" y="86"/>
                  </a:lnTo>
                  <a:lnTo>
                    <a:pt x="496" y="84"/>
                  </a:lnTo>
                  <a:lnTo>
                    <a:pt x="476" y="83"/>
                  </a:lnTo>
                  <a:lnTo>
                    <a:pt x="454" y="83"/>
                  </a:lnTo>
                  <a:lnTo>
                    <a:pt x="433" y="83"/>
                  </a:lnTo>
                  <a:lnTo>
                    <a:pt x="413" y="84"/>
                  </a:lnTo>
                  <a:lnTo>
                    <a:pt x="392" y="86"/>
                  </a:lnTo>
                  <a:lnTo>
                    <a:pt x="372" y="89"/>
                  </a:lnTo>
                  <a:lnTo>
                    <a:pt x="353" y="92"/>
                  </a:lnTo>
                  <a:lnTo>
                    <a:pt x="335" y="97"/>
                  </a:lnTo>
                  <a:lnTo>
                    <a:pt x="318" y="102"/>
                  </a:lnTo>
                  <a:lnTo>
                    <a:pt x="300" y="108"/>
                  </a:lnTo>
                  <a:lnTo>
                    <a:pt x="283" y="115"/>
                  </a:lnTo>
                  <a:lnTo>
                    <a:pt x="268" y="122"/>
                  </a:lnTo>
                  <a:lnTo>
                    <a:pt x="252" y="130"/>
                  </a:lnTo>
                  <a:lnTo>
                    <a:pt x="238" y="138"/>
                  </a:lnTo>
                  <a:lnTo>
                    <a:pt x="224" y="148"/>
                  </a:lnTo>
                  <a:lnTo>
                    <a:pt x="209" y="159"/>
                  </a:lnTo>
                  <a:lnTo>
                    <a:pt x="198" y="169"/>
                  </a:lnTo>
                  <a:lnTo>
                    <a:pt x="184" y="181"/>
                  </a:lnTo>
                  <a:lnTo>
                    <a:pt x="174" y="193"/>
                  </a:lnTo>
                  <a:lnTo>
                    <a:pt x="163" y="206"/>
                  </a:lnTo>
                  <a:lnTo>
                    <a:pt x="152" y="220"/>
                  </a:lnTo>
                  <a:lnTo>
                    <a:pt x="143" y="235"/>
                  </a:lnTo>
                  <a:lnTo>
                    <a:pt x="135" y="249"/>
                  </a:lnTo>
                  <a:lnTo>
                    <a:pt x="126" y="264"/>
                  </a:lnTo>
                  <a:lnTo>
                    <a:pt x="119" y="281"/>
                  </a:lnTo>
                  <a:lnTo>
                    <a:pt x="113" y="297"/>
                  </a:lnTo>
                  <a:lnTo>
                    <a:pt x="107" y="315"/>
                  </a:lnTo>
                  <a:lnTo>
                    <a:pt x="101" y="333"/>
                  </a:lnTo>
                  <a:lnTo>
                    <a:pt x="98" y="352"/>
                  </a:lnTo>
                  <a:lnTo>
                    <a:pt x="94" y="371"/>
                  </a:lnTo>
                  <a:lnTo>
                    <a:pt x="91" y="391"/>
                  </a:lnTo>
                  <a:lnTo>
                    <a:pt x="89" y="411"/>
                  </a:lnTo>
                  <a:lnTo>
                    <a:pt x="88" y="432"/>
                  </a:lnTo>
                  <a:lnTo>
                    <a:pt x="87" y="453"/>
                  </a:lnTo>
                  <a:lnTo>
                    <a:pt x="88" y="475"/>
                  </a:lnTo>
                  <a:lnTo>
                    <a:pt x="89" y="496"/>
                  </a:lnTo>
                  <a:lnTo>
                    <a:pt x="91" y="516"/>
                  </a:lnTo>
                  <a:lnTo>
                    <a:pt x="94" y="536"/>
                  </a:lnTo>
                  <a:lnTo>
                    <a:pt x="98" y="555"/>
                  </a:lnTo>
                  <a:lnTo>
                    <a:pt x="101" y="574"/>
                  </a:lnTo>
                  <a:lnTo>
                    <a:pt x="107" y="592"/>
                  </a:lnTo>
                  <a:lnTo>
                    <a:pt x="113" y="610"/>
                  </a:lnTo>
                  <a:lnTo>
                    <a:pt x="119" y="626"/>
                  </a:lnTo>
                  <a:lnTo>
                    <a:pt x="126" y="643"/>
                  </a:lnTo>
                  <a:lnTo>
                    <a:pt x="135" y="658"/>
                  </a:lnTo>
                  <a:lnTo>
                    <a:pt x="143" y="672"/>
                  </a:lnTo>
                  <a:lnTo>
                    <a:pt x="152" y="687"/>
                  </a:lnTo>
                  <a:lnTo>
                    <a:pt x="163" y="701"/>
                  </a:lnTo>
                  <a:lnTo>
                    <a:pt x="174" y="714"/>
                  </a:lnTo>
                  <a:lnTo>
                    <a:pt x="184" y="726"/>
                  </a:lnTo>
                  <a:lnTo>
                    <a:pt x="198" y="738"/>
                  </a:lnTo>
                  <a:lnTo>
                    <a:pt x="209" y="748"/>
                  </a:lnTo>
                  <a:lnTo>
                    <a:pt x="224" y="759"/>
                  </a:lnTo>
                  <a:lnTo>
                    <a:pt x="238" y="769"/>
                  </a:lnTo>
                  <a:lnTo>
                    <a:pt x="252" y="777"/>
                  </a:lnTo>
                  <a:lnTo>
                    <a:pt x="268" y="785"/>
                  </a:lnTo>
                  <a:lnTo>
                    <a:pt x="283" y="792"/>
                  </a:lnTo>
                  <a:lnTo>
                    <a:pt x="300" y="799"/>
                  </a:lnTo>
                  <a:lnTo>
                    <a:pt x="318" y="805"/>
                  </a:lnTo>
                  <a:lnTo>
                    <a:pt x="335" y="810"/>
                  </a:lnTo>
                  <a:lnTo>
                    <a:pt x="353" y="815"/>
                  </a:lnTo>
                  <a:lnTo>
                    <a:pt x="372" y="818"/>
                  </a:lnTo>
                  <a:lnTo>
                    <a:pt x="392" y="821"/>
                  </a:lnTo>
                  <a:lnTo>
                    <a:pt x="413" y="823"/>
                  </a:lnTo>
                  <a:lnTo>
                    <a:pt x="433" y="824"/>
                  </a:lnTo>
                  <a:lnTo>
                    <a:pt x="454" y="824"/>
                  </a:lnTo>
                  <a:lnTo>
                    <a:pt x="476" y="824"/>
                  </a:lnTo>
                  <a:lnTo>
                    <a:pt x="496" y="823"/>
                  </a:lnTo>
                  <a:lnTo>
                    <a:pt x="516" y="821"/>
                  </a:lnTo>
                  <a:lnTo>
                    <a:pt x="535" y="818"/>
                  </a:lnTo>
                  <a:lnTo>
                    <a:pt x="554" y="815"/>
                  </a:lnTo>
                  <a:lnTo>
                    <a:pt x="573" y="810"/>
                  </a:lnTo>
                  <a:lnTo>
                    <a:pt x="591" y="805"/>
                  </a:lnTo>
                  <a:lnTo>
                    <a:pt x="607" y="799"/>
                  </a:lnTo>
                  <a:lnTo>
                    <a:pt x="624" y="792"/>
                  </a:lnTo>
                  <a:lnTo>
                    <a:pt x="641" y="785"/>
                  </a:lnTo>
                  <a:lnTo>
                    <a:pt x="656" y="777"/>
                  </a:lnTo>
                  <a:lnTo>
                    <a:pt x="670" y="769"/>
                  </a:lnTo>
                  <a:lnTo>
                    <a:pt x="685" y="759"/>
                  </a:lnTo>
                  <a:lnTo>
                    <a:pt x="698" y="748"/>
                  </a:lnTo>
                  <a:lnTo>
                    <a:pt x="711" y="738"/>
                  </a:lnTo>
                  <a:lnTo>
                    <a:pt x="723" y="726"/>
                  </a:lnTo>
                  <a:lnTo>
                    <a:pt x="734" y="714"/>
                  </a:lnTo>
                  <a:lnTo>
                    <a:pt x="745" y="701"/>
                  </a:lnTo>
                  <a:lnTo>
                    <a:pt x="755" y="687"/>
                  </a:lnTo>
                  <a:lnTo>
                    <a:pt x="764" y="672"/>
                  </a:lnTo>
                  <a:lnTo>
                    <a:pt x="774" y="658"/>
                  </a:lnTo>
                  <a:lnTo>
                    <a:pt x="781" y="643"/>
                  </a:lnTo>
                  <a:lnTo>
                    <a:pt x="789" y="626"/>
                  </a:lnTo>
                  <a:lnTo>
                    <a:pt x="795" y="610"/>
                  </a:lnTo>
                  <a:lnTo>
                    <a:pt x="801" y="592"/>
                  </a:lnTo>
                  <a:lnTo>
                    <a:pt x="806" y="574"/>
                  </a:lnTo>
                  <a:lnTo>
                    <a:pt x="811" y="555"/>
                  </a:lnTo>
                  <a:lnTo>
                    <a:pt x="814" y="536"/>
                  </a:lnTo>
                  <a:lnTo>
                    <a:pt x="816" y="516"/>
                  </a:lnTo>
                  <a:lnTo>
                    <a:pt x="819" y="496"/>
                  </a:lnTo>
                  <a:lnTo>
                    <a:pt x="820" y="475"/>
                  </a:lnTo>
                  <a:lnTo>
                    <a:pt x="820" y="453"/>
                  </a:lnTo>
                  <a:close/>
                  <a:moveTo>
                    <a:pt x="454" y="909"/>
                  </a:moveTo>
                  <a:lnTo>
                    <a:pt x="454" y="909"/>
                  </a:lnTo>
                  <a:lnTo>
                    <a:pt x="428" y="907"/>
                  </a:lnTo>
                  <a:lnTo>
                    <a:pt x="402" y="906"/>
                  </a:lnTo>
                  <a:lnTo>
                    <a:pt x="377" y="904"/>
                  </a:lnTo>
                  <a:lnTo>
                    <a:pt x="353" y="900"/>
                  </a:lnTo>
                  <a:lnTo>
                    <a:pt x="329" y="896"/>
                  </a:lnTo>
                  <a:lnTo>
                    <a:pt x="307" y="891"/>
                  </a:lnTo>
                  <a:lnTo>
                    <a:pt x="284" y="884"/>
                  </a:lnTo>
                  <a:lnTo>
                    <a:pt x="263" y="877"/>
                  </a:lnTo>
                  <a:lnTo>
                    <a:pt x="243" y="868"/>
                  </a:lnTo>
                  <a:lnTo>
                    <a:pt x="222" y="859"/>
                  </a:lnTo>
                  <a:lnTo>
                    <a:pt x="203" y="849"/>
                  </a:lnTo>
                  <a:lnTo>
                    <a:pt x="186" y="839"/>
                  </a:lnTo>
                  <a:lnTo>
                    <a:pt x="168" y="827"/>
                  </a:lnTo>
                  <a:lnTo>
                    <a:pt x="151" y="814"/>
                  </a:lnTo>
                  <a:lnTo>
                    <a:pt x="136" y="801"/>
                  </a:lnTo>
                  <a:lnTo>
                    <a:pt x="120" y="786"/>
                  </a:lnTo>
                  <a:lnTo>
                    <a:pt x="106" y="771"/>
                  </a:lnTo>
                  <a:lnTo>
                    <a:pt x="93" y="756"/>
                  </a:lnTo>
                  <a:lnTo>
                    <a:pt x="81" y="739"/>
                  </a:lnTo>
                  <a:lnTo>
                    <a:pt x="69" y="721"/>
                  </a:lnTo>
                  <a:lnTo>
                    <a:pt x="59" y="702"/>
                  </a:lnTo>
                  <a:lnTo>
                    <a:pt x="48" y="683"/>
                  </a:lnTo>
                  <a:lnTo>
                    <a:pt x="40" y="664"/>
                  </a:lnTo>
                  <a:lnTo>
                    <a:pt x="31" y="643"/>
                  </a:lnTo>
                  <a:lnTo>
                    <a:pt x="24" y="621"/>
                  </a:lnTo>
                  <a:lnTo>
                    <a:pt x="18" y="600"/>
                  </a:lnTo>
                  <a:lnTo>
                    <a:pt x="12" y="578"/>
                  </a:lnTo>
                  <a:lnTo>
                    <a:pt x="9" y="554"/>
                  </a:lnTo>
                  <a:lnTo>
                    <a:pt x="5" y="530"/>
                  </a:lnTo>
                  <a:lnTo>
                    <a:pt x="3" y="505"/>
                  </a:lnTo>
                  <a:lnTo>
                    <a:pt x="0" y="479"/>
                  </a:lnTo>
                  <a:lnTo>
                    <a:pt x="0" y="453"/>
                  </a:lnTo>
                  <a:lnTo>
                    <a:pt x="0" y="427"/>
                  </a:lnTo>
                  <a:lnTo>
                    <a:pt x="3" y="402"/>
                  </a:lnTo>
                  <a:lnTo>
                    <a:pt x="5" y="377"/>
                  </a:lnTo>
                  <a:lnTo>
                    <a:pt x="9" y="353"/>
                  </a:lnTo>
                  <a:lnTo>
                    <a:pt x="12" y="329"/>
                  </a:lnTo>
                  <a:lnTo>
                    <a:pt x="18" y="307"/>
                  </a:lnTo>
                  <a:lnTo>
                    <a:pt x="24" y="286"/>
                  </a:lnTo>
                  <a:lnTo>
                    <a:pt x="31" y="264"/>
                  </a:lnTo>
                  <a:lnTo>
                    <a:pt x="40" y="243"/>
                  </a:lnTo>
                  <a:lnTo>
                    <a:pt x="48" y="224"/>
                  </a:lnTo>
                  <a:lnTo>
                    <a:pt x="59" y="205"/>
                  </a:lnTo>
                  <a:lnTo>
                    <a:pt x="69" y="186"/>
                  </a:lnTo>
                  <a:lnTo>
                    <a:pt x="81" y="169"/>
                  </a:lnTo>
                  <a:lnTo>
                    <a:pt x="93" y="151"/>
                  </a:lnTo>
                  <a:lnTo>
                    <a:pt x="106" y="136"/>
                  </a:lnTo>
                  <a:lnTo>
                    <a:pt x="120" y="121"/>
                  </a:lnTo>
                  <a:lnTo>
                    <a:pt x="136" y="106"/>
                  </a:lnTo>
                  <a:lnTo>
                    <a:pt x="151" y="93"/>
                  </a:lnTo>
                  <a:lnTo>
                    <a:pt x="168" y="80"/>
                  </a:lnTo>
                  <a:lnTo>
                    <a:pt x="186" y="68"/>
                  </a:lnTo>
                  <a:lnTo>
                    <a:pt x="203" y="58"/>
                  </a:lnTo>
                  <a:lnTo>
                    <a:pt x="222" y="48"/>
                  </a:lnTo>
                  <a:lnTo>
                    <a:pt x="243" y="39"/>
                  </a:lnTo>
                  <a:lnTo>
                    <a:pt x="263" y="30"/>
                  </a:lnTo>
                  <a:lnTo>
                    <a:pt x="284" y="23"/>
                  </a:lnTo>
                  <a:lnTo>
                    <a:pt x="307" y="17"/>
                  </a:lnTo>
                  <a:lnTo>
                    <a:pt x="329" y="11"/>
                  </a:lnTo>
                  <a:lnTo>
                    <a:pt x="353" y="7"/>
                  </a:lnTo>
                  <a:lnTo>
                    <a:pt x="377" y="3"/>
                  </a:lnTo>
                  <a:lnTo>
                    <a:pt x="402" y="1"/>
                  </a:lnTo>
                  <a:lnTo>
                    <a:pt x="428" y="0"/>
                  </a:lnTo>
                  <a:lnTo>
                    <a:pt x="454" y="0"/>
                  </a:lnTo>
                  <a:lnTo>
                    <a:pt x="480" y="0"/>
                  </a:lnTo>
                  <a:lnTo>
                    <a:pt x="506" y="1"/>
                  </a:lnTo>
                  <a:lnTo>
                    <a:pt x="531" y="3"/>
                  </a:lnTo>
                  <a:lnTo>
                    <a:pt x="555" y="7"/>
                  </a:lnTo>
                  <a:lnTo>
                    <a:pt x="579" y="11"/>
                  </a:lnTo>
                  <a:lnTo>
                    <a:pt x="601" y="17"/>
                  </a:lnTo>
                  <a:lnTo>
                    <a:pt x="624" y="23"/>
                  </a:lnTo>
                  <a:lnTo>
                    <a:pt x="645" y="30"/>
                  </a:lnTo>
                  <a:lnTo>
                    <a:pt x="666" y="39"/>
                  </a:lnTo>
                  <a:lnTo>
                    <a:pt x="686" y="48"/>
                  </a:lnTo>
                  <a:lnTo>
                    <a:pt x="705" y="58"/>
                  </a:lnTo>
                  <a:lnTo>
                    <a:pt x="723" y="68"/>
                  </a:lnTo>
                  <a:lnTo>
                    <a:pt x="740" y="80"/>
                  </a:lnTo>
                  <a:lnTo>
                    <a:pt x="757" y="93"/>
                  </a:lnTo>
                  <a:lnTo>
                    <a:pt x="773" y="106"/>
                  </a:lnTo>
                  <a:lnTo>
                    <a:pt x="788" y="121"/>
                  </a:lnTo>
                  <a:lnTo>
                    <a:pt x="802" y="136"/>
                  </a:lnTo>
                  <a:lnTo>
                    <a:pt x="815" y="151"/>
                  </a:lnTo>
                  <a:lnTo>
                    <a:pt x="828" y="169"/>
                  </a:lnTo>
                  <a:lnTo>
                    <a:pt x="840" y="186"/>
                  </a:lnTo>
                  <a:lnTo>
                    <a:pt x="851" y="205"/>
                  </a:lnTo>
                  <a:lnTo>
                    <a:pt x="860" y="224"/>
                  </a:lnTo>
                  <a:lnTo>
                    <a:pt x="870" y="243"/>
                  </a:lnTo>
                  <a:lnTo>
                    <a:pt x="878" y="264"/>
                  </a:lnTo>
                  <a:lnTo>
                    <a:pt x="885" y="286"/>
                  </a:lnTo>
                  <a:lnTo>
                    <a:pt x="891" y="307"/>
                  </a:lnTo>
                  <a:lnTo>
                    <a:pt x="896" y="329"/>
                  </a:lnTo>
                  <a:lnTo>
                    <a:pt x="901" y="353"/>
                  </a:lnTo>
                  <a:lnTo>
                    <a:pt x="904" y="377"/>
                  </a:lnTo>
                  <a:lnTo>
                    <a:pt x="907" y="402"/>
                  </a:lnTo>
                  <a:lnTo>
                    <a:pt x="908" y="427"/>
                  </a:lnTo>
                  <a:lnTo>
                    <a:pt x="909" y="453"/>
                  </a:lnTo>
                  <a:lnTo>
                    <a:pt x="908" y="479"/>
                  </a:lnTo>
                  <a:lnTo>
                    <a:pt x="907" y="505"/>
                  </a:lnTo>
                  <a:lnTo>
                    <a:pt x="904" y="530"/>
                  </a:lnTo>
                  <a:lnTo>
                    <a:pt x="901" y="554"/>
                  </a:lnTo>
                  <a:lnTo>
                    <a:pt x="896" y="578"/>
                  </a:lnTo>
                  <a:lnTo>
                    <a:pt x="891" y="600"/>
                  </a:lnTo>
                  <a:lnTo>
                    <a:pt x="885" y="621"/>
                  </a:lnTo>
                  <a:lnTo>
                    <a:pt x="878" y="643"/>
                  </a:lnTo>
                  <a:lnTo>
                    <a:pt x="870" y="664"/>
                  </a:lnTo>
                  <a:lnTo>
                    <a:pt x="860" y="683"/>
                  </a:lnTo>
                  <a:lnTo>
                    <a:pt x="851" y="702"/>
                  </a:lnTo>
                  <a:lnTo>
                    <a:pt x="840" y="721"/>
                  </a:lnTo>
                  <a:lnTo>
                    <a:pt x="828" y="739"/>
                  </a:lnTo>
                  <a:lnTo>
                    <a:pt x="815" y="756"/>
                  </a:lnTo>
                  <a:lnTo>
                    <a:pt x="802" y="771"/>
                  </a:lnTo>
                  <a:lnTo>
                    <a:pt x="788" y="786"/>
                  </a:lnTo>
                  <a:lnTo>
                    <a:pt x="773" y="801"/>
                  </a:lnTo>
                  <a:lnTo>
                    <a:pt x="757" y="814"/>
                  </a:lnTo>
                  <a:lnTo>
                    <a:pt x="740" y="827"/>
                  </a:lnTo>
                  <a:lnTo>
                    <a:pt x="723" y="839"/>
                  </a:lnTo>
                  <a:lnTo>
                    <a:pt x="705" y="849"/>
                  </a:lnTo>
                  <a:lnTo>
                    <a:pt x="686" y="859"/>
                  </a:lnTo>
                  <a:lnTo>
                    <a:pt x="666" y="868"/>
                  </a:lnTo>
                  <a:lnTo>
                    <a:pt x="645" y="877"/>
                  </a:lnTo>
                  <a:lnTo>
                    <a:pt x="624" y="884"/>
                  </a:lnTo>
                  <a:lnTo>
                    <a:pt x="601" y="891"/>
                  </a:lnTo>
                  <a:lnTo>
                    <a:pt x="579" y="896"/>
                  </a:lnTo>
                  <a:lnTo>
                    <a:pt x="555" y="900"/>
                  </a:lnTo>
                  <a:lnTo>
                    <a:pt x="531" y="904"/>
                  </a:lnTo>
                  <a:lnTo>
                    <a:pt x="506" y="906"/>
                  </a:lnTo>
                  <a:lnTo>
                    <a:pt x="480" y="907"/>
                  </a:lnTo>
                  <a:lnTo>
                    <a:pt x="454"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8" name="Freeform 18"/>
            <p:cNvSpPr>
              <a:spLocks noEditPoints="1"/>
            </p:cNvSpPr>
            <p:nvPr/>
          </p:nvSpPr>
          <p:spPr bwMode="auto">
            <a:xfrm>
              <a:off x="6800851" y="4384675"/>
              <a:ext cx="381000" cy="609600"/>
            </a:xfrm>
            <a:custGeom>
              <a:avLst/>
              <a:gdLst>
                <a:gd name="T0" fmla="*/ 140 w 721"/>
                <a:gd name="T1" fmla="*/ 0 h 1152"/>
                <a:gd name="T2" fmla="*/ 87 w 721"/>
                <a:gd name="T3" fmla="*/ 844 h 1152"/>
                <a:gd name="T4" fmla="*/ 93 w 721"/>
                <a:gd name="T5" fmla="*/ 895 h 1152"/>
                <a:gd name="T6" fmla="*/ 112 w 721"/>
                <a:gd name="T7" fmla="*/ 947 h 1152"/>
                <a:gd name="T8" fmla="*/ 145 w 721"/>
                <a:gd name="T9" fmla="*/ 991 h 1152"/>
                <a:gd name="T10" fmla="*/ 223 w 721"/>
                <a:gd name="T11" fmla="*/ 1042 h 1152"/>
                <a:gd name="T12" fmla="*/ 361 w 721"/>
                <a:gd name="T13" fmla="*/ 1066 h 1152"/>
                <a:gd name="T14" fmla="*/ 499 w 721"/>
                <a:gd name="T15" fmla="*/ 1046 h 1152"/>
                <a:gd name="T16" fmla="*/ 589 w 721"/>
                <a:gd name="T17" fmla="*/ 991 h 1152"/>
                <a:gd name="T18" fmla="*/ 622 w 721"/>
                <a:gd name="T19" fmla="*/ 936 h 1152"/>
                <a:gd name="T20" fmla="*/ 626 w 721"/>
                <a:gd name="T21" fmla="*/ 856 h 1152"/>
                <a:gd name="T22" fmla="*/ 589 w 721"/>
                <a:gd name="T23" fmla="*/ 796 h 1152"/>
                <a:gd name="T24" fmla="*/ 510 w 721"/>
                <a:gd name="T25" fmla="*/ 760 h 1152"/>
                <a:gd name="T26" fmla="*/ 182 w 721"/>
                <a:gd name="T27" fmla="*/ 696 h 1152"/>
                <a:gd name="T28" fmla="*/ 89 w 721"/>
                <a:gd name="T29" fmla="*/ 648 h 1152"/>
                <a:gd name="T30" fmla="*/ 38 w 721"/>
                <a:gd name="T31" fmla="*/ 572 h 1152"/>
                <a:gd name="T32" fmla="*/ 25 w 721"/>
                <a:gd name="T33" fmla="*/ 479 h 1152"/>
                <a:gd name="T34" fmla="*/ 38 w 721"/>
                <a:gd name="T35" fmla="*/ 413 h 1152"/>
                <a:gd name="T36" fmla="*/ 66 w 721"/>
                <a:gd name="T37" fmla="*/ 358 h 1152"/>
                <a:gd name="T38" fmla="*/ 112 w 721"/>
                <a:gd name="T39" fmla="*/ 311 h 1152"/>
                <a:gd name="T40" fmla="*/ 172 w 721"/>
                <a:gd name="T41" fmla="*/ 276 h 1152"/>
                <a:gd name="T42" fmla="*/ 247 w 721"/>
                <a:gd name="T43" fmla="*/ 252 h 1152"/>
                <a:gd name="T44" fmla="*/ 335 w 721"/>
                <a:gd name="T45" fmla="*/ 243 h 1152"/>
                <a:gd name="T46" fmla="*/ 429 w 721"/>
                <a:gd name="T47" fmla="*/ 247 h 1152"/>
                <a:gd name="T48" fmla="*/ 511 w 721"/>
                <a:gd name="T49" fmla="*/ 265 h 1152"/>
                <a:gd name="T50" fmla="*/ 578 w 721"/>
                <a:gd name="T51" fmla="*/ 297 h 1152"/>
                <a:gd name="T52" fmla="*/ 632 w 721"/>
                <a:gd name="T53" fmla="*/ 341 h 1152"/>
                <a:gd name="T54" fmla="*/ 669 w 721"/>
                <a:gd name="T55" fmla="*/ 397 h 1152"/>
                <a:gd name="T56" fmla="*/ 690 w 721"/>
                <a:gd name="T57" fmla="*/ 463 h 1152"/>
                <a:gd name="T58" fmla="*/ 606 w 721"/>
                <a:gd name="T59" fmla="*/ 486 h 1152"/>
                <a:gd name="T60" fmla="*/ 564 w 721"/>
                <a:gd name="T61" fmla="*/ 396 h 1152"/>
                <a:gd name="T62" fmla="*/ 481 w 721"/>
                <a:gd name="T63" fmla="*/ 340 h 1152"/>
                <a:gd name="T64" fmla="*/ 356 w 721"/>
                <a:gd name="T65" fmla="*/ 321 h 1152"/>
                <a:gd name="T66" fmla="*/ 233 w 721"/>
                <a:gd name="T67" fmla="*/ 340 h 1152"/>
                <a:gd name="T68" fmla="*/ 150 w 721"/>
                <a:gd name="T69" fmla="*/ 391 h 1152"/>
                <a:gd name="T70" fmla="*/ 114 w 721"/>
                <a:gd name="T71" fmla="*/ 469 h 1152"/>
                <a:gd name="T72" fmla="*/ 127 w 721"/>
                <a:gd name="T73" fmla="*/ 545 h 1152"/>
                <a:gd name="T74" fmla="*/ 182 w 721"/>
                <a:gd name="T75" fmla="*/ 594 h 1152"/>
                <a:gd name="T76" fmla="*/ 278 w 721"/>
                <a:gd name="T77" fmla="*/ 625 h 1152"/>
                <a:gd name="T78" fmla="*/ 548 w 721"/>
                <a:gd name="T79" fmla="*/ 676 h 1152"/>
                <a:gd name="T80" fmla="*/ 651 w 721"/>
                <a:gd name="T81" fmla="*/ 723 h 1152"/>
                <a:gd name="T82" fmla="*/ 707 w 721"/>
                <a:gd name="T83" fmla="*/ 800 h 1152"/>
                <a:gd name="T84" fmla="*/ 720 w 721"/>
                <a:gd name="T85" fmla="*/ 901 h 1152"/>
                <a:gd name="T86" fmla="*/ 708 w 721"/>
                <a:gd name="T87" fmla="*/ 971 h 1152"/>
                <a:gd name="T88" fmla="*/ 677 w 721"/>
                <a:gd name="T89" fmla="*/ 1032 h 1152"/>
                <a:gd name="T90" fmla="*/ 628 w 721"/>
                <a:gd name="T91" fmla="*/ 1080 h 1152"/>
                <a:gd name="T92" fmla="*/ 564 w 721"/>
                <a:gd name="T93" fmla="*/ 1117 h 1152"/>
                <a:gd name="T94" fmla="*/ 485 w 721"/>
                <a:gd name="T95" fmla="*/ 1141 h 1152"/>
                <a:gd name="T96" fmla="*/ 391 w 721"/>
                <a:gd name="T97" fmla="*/ 1150 h 1152"/>
                <a:gd name="T98" fmla="*/ 287 w 721"/>
                <a:gd name="T99" fmla="*/ 1146 h 1152"/>
                <a:gd name="T100" fmla="*/ 197 w 721"/>
                <a:gd name="T101" fmla="*/ 1126 h 1152"/>
                <a:gd name="T102" fmla="*/ 122 w 721"/>
                <a:gd name="T103" fmla="*/ 1090 h 1152"/>
                <a:gd name="T104" fmla="*/ 65 w 721"/>
                <a:gd name="T105" fmla="*/ 1040 h 1152"/>
                <a:gd name="T106" fmla="*/ 25 w 721"/>
                <a:gd name="T107" fmla="*/ 978 h 1152"/>
                <a:gd name="T108" fmla="*/ 3 w 721"/>
                <a:gd name="T109" fmla="*/ 906 h 1152"/>
                <a:gd name="T110" fmla="*/ 87 w 721"/>
                <a:gd name="T111" fmla="*/ 84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1152">
                  <a:moveTo>
                    <a:pt x="479" y="0"/>
                  </a:moveTo>
                  <a:lnTo>
                    <a:pt x="571" y="0"/>
                  </a:lnTo>
                  <a:lnTo>
                    <a:pt x="404" y="177"/>
                  </a:lnTo>
                  <a:lnTo>
                    <a:pt x="306" y="177"/>
                  </a:lnTo>
                  <a:lnTo>
                    <a:pt x="140" y="0"/>
                  </a:lnTo>
                  <a:lnTo>
                    <a:pt x="232" y="0"/>
                  </a:lnTo>
                  <a:lnTo>
                    <a:pt x="355" y="129"/>
                  </a:lnTo>
                  <a:lnTo>
                    <a:pt x="479" y="0"/>
                  </a:lnTo>
                  <a:close/>
                  <a:moveTo>
                    <a:pt x="87" y="844"/>
                  </a:moveTo>
                  <a:lnTo>
                    <a:pt x="87" y="844"/>
                  </a:lnTo>
                  <a:lnTo>
                    <a:pt x="87" y="848"/>
                  </a:lnTo>
                  <a:lnTo>
                    <a:pt x="88" y="861"/>
                  </a:lnTo>
                  <a:lnTo>
                    <a:pt x="89" y="873"/>
                  </a:lnTo>
                  <a:lnTo>
                    <a:pt x="90" y="883"/>
                  </a:lnTo>
                  <a:lnTo>
                    <a:pt x="93" y="895"/>
                  </a:lnTo>
                  <a:lnTo>
                    <a:pt x="95" y="906"/>
                  </a:lnTo>
                  <a:lnTo>
                    <a:pt x="98" y="917"/>
                  </a:lnTo>
                  <a:lnTo>
                    <a:pt x="102" y="927"/>
                  </a:lnTo>
                  <a:lnTo>
                    <a:pt x="107" y="938"/>
                  </a:lnTo>
                  <a:lnTo>
                    <a:pt x="112" y="947"/>
                  </a:lnTo>
                  <a:lnTo>
                    <a:pt x="117" y="957"/>
                  </a:lnTo>
                  <a:lnTo>
                    <a:pt x="123" y="965"/>
                  </a:lnTo>
                  <a:lnTo>
                    <a:pt x="129" y="975"/>
                  </a:lnTo>
                  <a:lnTo>
                    <a:pt x="137" y="983"/>
                  </a:lnTo>
                  <a:lnTo>
                    <a:pt x="145" y="991"/>
                  </a:lnTo>
                  <a:lnTo>
                    <a:pt x="153" y="999"/>
                  </a:lnTo>
                  <a:lnTo>
                    <a:pt x="161" y="1006"/>
                  </a:lnTo>
                  <a:lnTo>
                    <a:pt x="180" y="1020"/>
                  </a:lnTo>
                  <a:lnTo>
                    <a:pt x="201" y="1032"/>
                  </a:lnTo>
                  <a:lnTo>
                    <a:pt x="223" y="1042"/>
                  </a:lnTo>
                  <a:lnTo>
                    <a:pt x="248" y="1051"/>
                  </a:lnTo>
                  <a:lnTo>
                    <a:pt x="274" y="1057"/>
                  </a:lnTo>
                  <a:lnTo>
                    <a:pt x="302" y="1063"/>
                  </a:lnTo>
                  <a:lnTo>
                    <a:pt x="330" y="1065"/>
                  </a:lnTo>
                  <a:lnTo>
                    <a:pt x="361" y="1066"/>
                  </a:lnTo>
                  <a:lnTo>
                    <a:pt x="392" y="1065"/>
                  </a:lnTo>
                  <a:lnTo>
                    <a:pt x="422" y="1063"/>
                  </a:lnTo>
                  <a:lnTo>
                    <a:pt x="449" y="1059"/>
                  </a:lnTo>
                  <a:lnTo>
                    <a:pt x="475" y="1053"/>
                  </a:lnTo>
                  <a:lnTo>
                    <a:pt x="499" y="1046"/>
                  </a:lnTo>
                  <a:lnTo>
                    <a:pt x="520" y="1038"/>
                  </a:lnTo>
                  <a:lnTo>
                    <a:pt x="540" y="1028"/>
                  </a:lnTo>
                  <a:lnTo>
                    <a:pt x="558" y="1018"/>
                  </a:lnTo>
                  <a:lnTo>
                    <a:pt x="575" y="1004"/>
                  </a:lnTo>
                  <a:lnTo>
                    <a:pt x="589" y="991"/>
                  </a:lnTo>
                  <a:lnTo>
                    <a:pt x="601" y="977"/>
                  </a:lnTo>
                  <a:lnTo>
                    <a:pt x="612" y="962"/>
                  </a:lnTo>
                  <a:lnTo>
                    <a:pt x="615" y="953"/>
                  </a:lnTo>
                  <a:lnTo>
                    <a:pt x="619" y="945"/>
                  </a:lnTo>
                  <a:lnTo>
                    <a:pt x="622" y="936"/>
                  </a:lnTo>
                  <a:lnTo>
                    <a:pt x="625" y="927"/>
                  </a:lnTo>
                  <a:lnTo>
                    <a:pt x="628" y="908"/>
                  </a:lnTo>
                  <a:lnTo>
                    <a:pt x="630" y="889"/>
                  </a:lnTo>
                  <a:lnTo>
                    <a:pt x="628" y="872"/>
                  </a:lnTo>
                  <a:lnTo>
                    <a:pt x="626" y="856"/>
                  </a:lnTo>
                  <a:lnTo>
                    <a:pt x="622" y="841"/>
                  </a:lnTo>
                  <a:lnTo>
                    <a:pt x="616" y="828"/>
                  </a:lnTo>
                  <a:lnTo>
                    <a:pt x="609" y="816"/>
                  </a:lnTo>
                  <a:lnTo>
                    <a:pt x="600" y="805"/>
                  </a:lnTo>
                  <a:lnTo>
                    <a:pt x="589" y="796"/>
                  </a:lnTo>
                  <a:lnTo>
                    <a:pt x="576" y="787"/>
                  </a:lnTo>
                  <a:lnTo>
                    <a:pt x="562" y="780"/>
                  </a:lnTo>
                  <a:lnTo>
                    <a:pt x="546" y="773"/>
                  </a:lnTo>
                  <a:lnTo>
                    <a:pt x="529" y="766"/>
                  </a:lnTo>
                  <a:lnTo>
                    <a:pt x="510" y="760"/>
                  </a:lnTo>
                  <a:lnTo>
                    <a:pt x="466" y="749"/>
                  </a:lnTo>
                  <a:lnTo>
                    <a:pt x="414" y="740"/>
                  </a:lnTo>
                  <a:lnTo>
                    <a:pt x="229" y="708"/>
                  </a:lnTo>
                  <a:lnTo>
                    <a:pt x="204" y="702"/>
                  </a:lnTo>
                  <a:lnTo>
                    <a:pt x="182" y="696"/>
                  </a:lnTo>
                  <a:lnTo>
                    <a:pt x="159" y="689"/>
                  </a:lnTo>
                  <a:lnTo>
                    <a:pt x="140" y="680"/>
                  </a:lnTo>
                  <a:lnTo>
                    <a:pt x="121" y="671"/>
                  </a:lnTo>
                  <a:lnTo>
                    <a:pt x="104" y="660"/>
                  </a:lnTo>
                  <a:lnTo>
                    <a:pt x="89" y="648"/>
                  </a:lnTo>
                  <a:lnTo>
                    <a:pt x="76" y="635"/>
                  </a:lnTo>
                  <a:lnTo>
                    <a:pt x="64" y="621"/>
                  </a:lnTo>
                  <a:lnTo>
                    <a:pt x="53" y="607"/>
                  </a:lnTo>
                  <a:lnTo>
                    <a:pt x="45" y="590"/>
                  </a:lnTo>
                  <a:lnTo>
                    <a:pt x="38" y="572"/>
                  </a:lnTo>
                  <a:lnTo>
                    <a:pt x="32" y="555"/>
                  </a:lnTo>
                  <a:lnTo>
                    <a:pt x="28" y="534"/>
                  </a:lnTo>
                  <a:lnTo>
                    <a:pt x="26" y="514"/>
                  </a:lnTo>
                  <a:lnTo>
                    <a:pt x="25" y="492"/>
                  </a:lnTo>
                  <a:lnTo>
                    <a:pt x="25" y="479"/>
                  </a:lnTo>
                  <a:lnTo>
                    <a:pt x="26" y="464"/>
                  </a:lnTo>
                  <a:lnTo>
                    <a:pt x="28" y="451"/>
                  </a:lnTo>
                  <a:lnTo>
                    <a:pt x="31" y="438"/>
                  </a:lnTo>
                  <a:lnTo>
                    <a:pt x="34" y="426"/>
                  </a:lnTo>
                  <a:lnTo>
                    <a:pt x="38" y="413"/>
                  </a:lnTo>
                  <a:lnTo>
                    <a:pt x="43" y="402"/>
                  </a:lnTo>
                  <a:lnTo>
                    <a:pt x="47" y="391"/>
                  </a:lnTo>
                  <a:lnTo>
                    <a:pt x="53" y="379"/>
                  </a:lnTo>
                  <a:lnTo>
                    <a:pt x="59" y="368"/>
                  </a:lnTo>
                  <a:lnTo>
                    <a:pt x="66" y="358"/>
                  </a:lnTo>
                  <a:lnTo>
                    <a:pt x="75" y="348"/>
                  </a:lnTo>
                  <a:lnTo>
                    <a:pt x="83" y="337"/>
                  </a:lnTo>
                  <a:lnTo>
                    <a:pt x="93" y="329"/>
                  </a:lnTo>
                  <a:lnTo>
                    <a:pt x="102" y="320"/>
                  </a:lnTo>
                  <a:lnTo>
                    <a:pt x="112" y="311"/>
                  </a:lnTo>
                  <a:lnTo>
                    <a:pt x="122" y="303"/>
                  </a:lnTo>
                  <a:lnTo>
                    <a:pt x="134" y="296"/>
                  </a:lnTo>
                  <a:lnTo>
                    <a:pt x="146" y="289"/>
                  </a:lnTo>
                  <a:lnTo>
                    <a:pt x="159" y="282"/>
                  </a:lnTo>
                  <a:lnTo>
                    <a:pt x="172" y="276"/>
                  </a:lnTo>
                  <a:lnTo>
                    <a:pt x="186" y="270"/>
                  </a:lnTo>
                  <a:lnTo>
                    <a:pt x="201" y="265"/>
                  </a:lnTo>
                  <a:lnTo>
                    <a:pt x="215" y="260"/>
                  </a:lnTo>
                  <a:lnTo>
                    <a:pt x="230" y="256"/>
                  </a:lnTo>
                  <a:lnTo>
                    <a:pt x="247" y="252"/>
                  </a:lnTo>
                  <a:lnTo>
                    <a:pt x="264" y="250"/>
                  </a:lnTo>
                  <a:lnTo>
                    <a:pt x="280" y="247"/>
                  </a:lnTo>
                  <a:lnTo>
                    <a:pt x="298" y="245"/>
                  </a:lnTo>
                  <a:lnTo>
                    <a:pt x="316" y="244"/>
                  </a:lnTo>
                  <a:lnTo>
                    <a:pt x="335" y="243"/>
                  </a:lnTo>
                  <a:lnTo>
                    <a:pt x="354" y="243"/>
                  </a:lnTo>
                  <a:lnTo>
                    <a:pt x="374" y="243"/>
                  </a:lnTo>
                  <a:lnTo>
                    <a:pt x="393" y="244"/>
                  </a:lnTo>
                  <a:lnTo>
                    <a:pt x="411" y="245"/>
                  </a:lnTo>
                  <a:lnTo>
                    <a:pt x="429" y="247"/>
                  </a:lnTo>
                  <a:lnTo>
                    <a:pt x="447" y="250"/>
                  </a:lnTo>
                  <a:lnTo>
                    <a:pt x="463" y="252"/>
                  </a:lnTo>
                  <a:lnTo>
                    <a:pt x="480" y="257"/>
                  </a:lnTo>
                  <a:lnTo>
                    <a:pt x="495" y="260"/>
                  </a:lnTo>
                  <a:lnTo>
                    <a:pt x="511" y="265"/>
                  </a:lnTo>
                  <a:lnTo>
                    <a:pt x="525" y="271"/>
                  </a:lnTo>
                  <a:lnTo>
                    <a:pt x="539" y="276"/>
                  </a:lnTo>
                  <a:lnTo>
                    <a:pt x="553" y="283"/>
                  </a:lnTo>
                  <a:lnTo>
                    <a:pt x="567" y="290"/>
                  </a:lnTo>
                  <a:lnTo>
                    <a:pt x="578" y="297"/>
                  </a:lnTo>
                  <a:lnTo>
                    <a:pt x="590" y="304"/>
                  </a:lnTo>
                  <a:lnTo>
                    <a:pt x="601" y="313"/>
                  </a:lnTo>
                  <a:lnTo>
                    <a:pt x="612" y="322"/>
                  </a:lnTo>
                  <a:lnTo>
                    <a:pt x="622" y="332"/>
                  </a:lnTo>
                  <a:lnTo>
                    <a:pt x="632" y="341"/>
                  </a:lnTo>
                  <a:lnTo>
                    <a:pt x="640" y="351"/>
                  </a:lnTo>
                  <a:lnTo>
                    <a:pt x="649" y="361"/>
                  </a:lnTo>
                  <a:lnTo>
                    <a:pt x="656" y="373"/>
                  </a:lnTo>
                  <a:lnTo>
                    <a:pt x="663" y="385"/>
                  </a:lnTo>
                  <a:lnTo>
                    <a:pt x="669" y="397"/>
                  </a:lnTo>
                  <a:lnTo>
                    <a:pt x="675" y="409"/>
                  </a:lnTo>
                  <a:lnTo>
                    <a:pt x="679" y="422"/>
                  </a:lnTo>
                  <a:lnTo>
                    <a:pt x="683" y="435"/>
                  </a:lnTo>
                  <a:lnTo>
                    <a:pt x="687" y="449"/>
                  </a:lnTo>
                  <a:lnTo>
                    <a:pt x="690" y="463"/>
                  </a:lnTo>
                  <a:lnTo>
                    <a:pt x="692" y="478"/>
                  </a:lnTo>
                  <a:lnTo>
                    <a:pt x="694" y="492"/>
                  </a:lnTo>
                  <a:lnTo>
                    <a:pt x="695" y="507"/>
                  </a:lnTo>
                  <a:lnTo>
                    <a:pt x="608" y="507"/>
                  </a:lnTo>
                  <a:lnTo>
                    <a:pt x="606" y="486"/>
                  </a:lnTo>
                  <a:lnTo>
                    <a:pt x="601" y="464"/>
                  </a:lnTo>
                  <a:lnTo>
                    <a:pt x="594" y="445"/>
                  </a:lnTo>
                  <a:lnTo>
                    <a:pt x="586" y="428"/>
                  </a:lnTo>
                  <a:lnTo>
                    <a:pt x="576" y="411"/>
                  </a:lnTo>
                  <a:lnTo>
                    <a:pt x="564" y="396"/>
                  </a:lnTo>
                  <a:lnTo>
                    <a:pt x="551" y="381"/>
                  </a:lnTo>
                  <a:lnTo>
                    <a:pt x="536" y="370"/>
                  </a:lnTo>
                  <a:lnTo>
                    <a:pt x="519" y="358"/>
                  </a:lnTo>
                  <a:lnTo>
                    <a:pt x="501" y="348"/>
                  </a:lnTo>
                  <a:lnTo>
                    <a:pt x="481" y="340"/>
                  </a:lnTo>
                  <a:lnTo>
                    <a:pt x="460" y="333"/>
                  </a:lnTo>
                  <a:lnTo>
                    <a:pt x="436" y="328"/>
                  </a:lnTo>
                  <a:lnTo>
                    <a:pt x="411" y="324"/>
                  </a:lnTo>
                  <a:lnTo>
                    <a:pt x="385" y="322"/>
                  </a:lnTo>
                  <a:lnTo>
                    <a:pt x="356" y="321"/>
                  </a:lnTo>
                  <a:lnTo>
                    <a:pt x="329" y="322"/>
                  </a:lnTo>
                  <a:lnTo>
                    <a:pt x="302" y="324"/>
                  </a:lnTo>
                  <a:lnTo>
                    <a:pt x="277" y="328"/>
                  </a:lnTo>
                  <a:lnTo>
                    <a:pt x="254" y="333"/>
                  </a:lnTo>
                  <a:lnTo>
                    <a:pt x="233" y="340"/>
                  </a:lnTo>
                  <a:lnTo>
                    <a:pt x="213" y="347"/>
                  </a:lnTo>
                  <a:lnTo>
                    <a:pt x="194" y="356"/>
                  </a:lnTo>
                  <a:lnTo>
                    <a:pt x="178" y="367"/>
                  </a:lnTo>
                  <a:lnTo>
                    <a:pt x="163" y="378"/>
                  </a:lnTo>
                  <a:lnTo>
                    <a:pt x="150" y="391"/>
                  </a:lnTo>
                  <a:lnTo>
                    <a:pt x="139" y="405"/>
                  </a:lnTo>
                  <a:lnTo>
                    <a:pt x="129" y="419"/>
                  </a:lnTo>
                  <a:lnTo>
                    <a:pt x="122" y="435"/>
                  </a:lnTo>
                  <a:lnTo>
                    <a:pt x="117" y="451"/>
                  </a:lnTo>
                  <a:lnTo>
                    <a:pt x="114" y="469"/>
                  </a:lnTo>
                  <a:lnTo>
                    <a:pt x="114" y="487"/>
                  </a:lnTo>
                  <a:lnTo>
                    <a:pt x="114" y="504"/>
                  </a:lnTo>
                  <a:lnTo>
                    <a:pt x="116" y="519"/>
                  </a:lnTo>
                  <a:lnTo>
                    <a:pt x="121" y="532"/>
                  </a:lnTo>
                  <a:lnTo>
                    <a:pt x="127" y="545"/>
                  </a:lnTo>
                  <a:lnTo>
                    <a:pt x="134" y="557"/>
                  </a:lnTo>
                  <a:lnTo>
                    <a:pt x="144" y="567"/>
                  </a:lnTo>
                  <a:lnTo>
                    <a:pt x="154" y="577"/>
                  </a:lnTo>
                  <a:lnTo>
                    <a:pt x="167" y="586"/>
                  </a:lnTo>
                  <a:lnTo>
                    <a:pt x="182" y="594"/>
                  </a:lnTo>
                  <a:lnTo>
                    <a:pt x="197" y="601"/>
                  </a:lnTo>
                  <a:lnTo>
                    <a:pt x="215" y="607"/>
                  </a:lnTo>
                  <a:lnTo>
                    <a:pt x="234" y="614"/>
                  </a:lnTo>
                  <a:lnTo>
                    <a:pt x="255" y="619"/>
                  </a:lnTo>
                  <a:lnTo>
                    <a:pt x="278" y="625"/>
                  </a:lnTo>
                  <a:lnTo>
                    <a:pt x="303" y="629"/>
                  </a:lnTo>
                  <a:lnTo>
                    <a:pt x="329" y="634"/>
                  </a:lnTo>
                  <a:lnTo>
                    <a:pt x="493" y="663"/>
                  </a:lnTo>
                  <a:lnTo>
                    <a:pt x="521" y="669"/>
                  </a:lnTo>
                  <a:lnTo>
                    <a:pt x="548" y="676"/>
                  </a:lnTo>
                  <a:lnTo>
                    <a:pt x="572" y="683"/>
                  </a:lnTo>
                  <a:lnTo>
                    <a:pt x="595" y="691"/>
                  </a:lnTo>
                  <a:lnTo>
                    <a:pt x="615" y="701"/>
                  </a:lnTo>
                  <a:lnTo>
                    <a:pt x="634" y="711"/>
                  </a:lnTo>
                  <a:lnTo>
                    <a:pt x="651" y="723"/>
                  </a:lnTo>
                  <a:lnTo>
                    <a:pt x="665" y="736"/>
                  </a:lnTo>
                  <a:lnTo>
                    <a:pt x="678" y="750"/>
                  </a:lnTo>
                  <a:lnTo>
                    <a:pt x="690" y="766"/>
                  </a:lnTo>
                  <a:lnTo>
                    <a:pt x="700" y="783"/>
                  </a:lnTo>
                  <a:lnTo>
                    <a:pt x="707" y="800"/>
                  </a:lnTo>
                  <a:lnTo>
                    <a:pt x="713" y="819"/>
                  </a:lnTo>
                  <a:lnTo>
                    <a:pt x="717" y="841"/>
                  </a:lnTo>
                  <a:lnTo>
                    <a:pt x="720" y="862"/>
                  </a:lnTo>
                  <a:lnTo>
                    <a:pt x="721" y="886"/>
                  </a:lnTo>
                  <a:lnTo>
                    <a:pt x="720" y="901"/>
                  </a:lnTo>
                  <a:lnTo>
                    <a:pt x="719" y="915"/>
                  </a:lnTo>
                  <a:lnTo>
                    <a:pt x="717" y="931"/>
                  </a:lnTo>
                  <a:lnTo>
                    <a:pt x="715" y="944"/>
                  </a:lnTo>
                  <a:lnTo>
                    <a:pt x="711" y="958"/>
                  </a:lnTo>
                  <a:lnTo>
                    <a:pt x="708" y="971"/>
                  </a:lnTo>
                  <a:lnTo>
                    <a:pt x="703" y="984"/>
                  </a:lnTo>
                  <a:lnTo>
                    <a:pt x="697" y="997"/>
                  </a:lnTo>
                  <a:lnTo>
                    <a:pt x="691" y="1009"/>
                  </a:lnTo>
                  <a:lnTo>
                    <a:pt x="684" y="1020"/>
                  </a:lnTo>
                  <a:lnTo>
                    <a:pt x="677" y="1032"/>
                  </a:lnTo>
                  <a:lnTo>
                    <a:pt x="669" y="1042"/>
                  </a:lnTo>
                  <a:lnTo>
                    <a:pt x="659" y="1052"/>
                  </a:lnTo>
                  <a:lnTo>
                    <a:pt x="650" y="1063"/>
                  </a:lnTo>
                  <a:lnTo>
                    <a:pt x="640" y="1071"/>
                  </a:lnTo>
                  <a:lnTo>
                    <a:pt x="628" y="1080"/>
                  </a:lnTo>
                  <a:lnTo>
                    <a:pt x="618" y="1089"/>
                  </a:lnTo>
                  <a:lnTo>
                    <a:pt x="605" y="1097"/>
                  </a:lnTo>
                  <a:lnTo>
                    <a:pt x="593" y="1104"/>
                  </a:lnTo>
                  <a:lnTo>
                    <a:pt x="578" y="1110"/>
                  </a:lnTo>
                  <a:lnTo>
                    <a:pt x="564" y="1117"/>
                  </a:lnTo>
                  <a:lnTo>
                    <a:pt x="550" y="1123"/>
                  </a:lnTo>
                  <a:lnTo>
                    <a:pt x="534" y="1128"/>
                  </a:lnTo>
                  <a:lnTo>
                    <a:pt x="519" y="1133"/>
                  </a:lnTo>
                  <a:lnTo>
                    <a:pt x="502" y="1137"/>
                  </a:lnTo>
                  <a:lnTo>
                    <a:pt x="485" y="1141"/>
                  </a:lnTo>
                  <a:lnTo>
                    <a:pt x="467" y="1145"/>
                  </a:lnTo>
                  <a:lnTo>
                    <a:pt x="449" y="1147"/>
                  </a:lnTo>
                  <a:lnTo>
                    <a:pt x="430" y="1148"/>
                  </a:lnTo>
                  <a:lnTo>
                    <a:pt x="411" y="1150"/>
                  </a:lnTo>
                  <a:lnTo>
                    <a:pt x="391" y="1150"/>
                  </a:lnTo>
                  <a:lnTo>
                    <a:pt x="369" y="1152"/>
                  </a:lnTo>
                  <a:lnTo>
                    <a:pt x="348" y="1150"/>
                  </a:lnTo>
                  <a:lnTo>
                    <a:pt x="328" y="1149"/>
                  </a:lnTo>
                  <a:lnTo>
                    <a:pt x="306" y="1148"/>
                  </a:lnTo>
                  <a:lnTo>
                    <a:pt x="287" y="1146"/>
                  </a:lnTo>
                  <a:lnTo>
                    <a:pt x="268" y="1143"/>
                  </a:lnTo>
                  <a:lnTo>
                    <a:pt x="249" y="1140"/>
                  </a:lnTo>
                  <a:lnTo>
                    <a:pt x="232" y="1135"/>
                  </a:lnTo>
                  <a:lnTo>
                    <a:pt x="214" y="1130"/>
                  </a:lnTo>
                  <a:lnTo>
                    <a:pt x="197" y="1126"/>
                  </a:lnTo>
                  <a:lnTo>
                    <a:pt x="180" y="1120"/>
                  </a:lnTo>
                  <a:lnTo>
                    <a:pt x="165" y="1112"/>
                  </a:lnTo>
                  <a:lnTo>
                    <a:pt x="151" y="1105"/>
                  </a:lnTo>
                  <a:lnTo>
                    <a:pt x="137" y="1098"/>
                  </a:lnTo>
                  <a:lnTo>
                    <a:pt x="122" y="1090"/>
                  </a:lnTo>
                  <a:lnTo>
                    <a:pt x="110" y="1080"/>
                  </a:lnTo>
                  <a:lnTo>
                    <a:pt x="97" y="1071"/>
                  </a:lnTo>
                  <a:lnTo>
                    <a:pt x="87" y="1061"/>
                  </a:lnTo>
                  <a:lnTo>
                    <a:pt x="75" y="1051"/>
                  </a:lnTo>
                  <a:lnTo>
                    <a:pt x="65" y="1040"/>
                  </a:lnTo>
                  <a:lnTo>
                    <a:pt x="56" y="1029"/>
                  </a:lnTo>
                  <a:lnTo>
                    <a:pt x="47" y="1018"/>
                  </a:lnTo>
                  <a:lnTo>
                    <a:pt x="39" y="1004"/>
                  </a:lnTo>
                  <a:lnTo>
                    <a:pt x="32" y="991"/>
                  </a:lnTo>
                  <a:lnTo>
                    <a:pt x="25" y="978"/>
                  </a:lnTo>
                  <a:lnTo>
                    <a:pt x="19" y="965"/>
                  </a:lnTo>
                  <a:lnTo>
                    <a:pt x="14" y="951"/>
                  </a:lnTo>
                  <a:lnTo>
                    <a:pt x="9" y="936"/>
                  </a:lnTo>
                  <a:lnTo>
                    <a:pt x="6" y="921"/>
                  </a:lnTo>
                  <a:lnTo>
                    <a:pt x="3" y="906"/>
                  </a:lnTo>
                  <a:lnTo>
                    <a:pt x="1" y="889"/>
                  </a:lnTo>
                  <a:lnTo>
                    <a:pt x="0" y="874"/>
                  </a:lnTo>
                  <a:lnTo>
                    <a:pt x="0" y="857"/>
                  </a:lnTo>
                  <a:lnTo>
                    <a:pt x="0" y="844"/>
                  </a:lnTo>
                  <a:lnTo>
                    <a:pt x="87" y="8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19" name="Freeform 19"/>
            <p:cNvSpPr>
              <a:spLocks/>
            </p:cNvSpPr>
            <p:nvPr/>
          </p:nvSpPr>
          <p:spPr bwMode="auto">
            <a:xfrm>
              <a:off x="7337426" y="4525963"/>
              <a:ext cx="390525" cy="455613"/>
            </a:xfrm>
            <a:custGeom>
              <a:avLst/>
              <a:gdLst>
                <a:gd name="T0" fmla="*/ 0 w 740"/>
                <a:gd name="T1" fmla="*/ 0 h 863"/>
                <a:gd name="T2" fmla="*/ 86 w 740"/>
                <a:gd name="T3" fmla="*/ 0 h 863"/>
                <a:gd name="T4" fmla="*/ 86 w 740"/>
                <a:gd name="T5" fmla="*/ 472 h 863"/>
                <a:gd name="T6" fmla="*/ 622 w 740"/>
                <a:gd name="T7" fmla="*/ 0 h 863"/>
                <a:gd name="T8" fmla="*/ 740 w 740"/>
                <a:gd name="T9" fmla="*/ 0 h 863"/>
                <a:gd name="T10" fmla="*/ 334 w 740"/>
                <a:gd name="T11" fmla="*/ 361 h 863"/>
                <a:gd name="T12" fmla="*/ 740 w 740"/>
                <a:gd name="T13" fmla="*/ 863 h 863"/>
                <a:gd name="T14" fmla="*/ 631 w 740"/>
                <a:gd name="T15" fmla="*/ 863 h 863"/>
                <a:gd name="T16" fmla="*/ 269 w 740"/>
                <a:gd name="T17" fmla="*/ 418 h 863"/>
                <a:gd name="T18" fmla="*/ 86 w 740"/>
                <a:gd name="T19" fmla="*/ 578 h 863"/>
                <a:gd name="T20" fmla="*/ 86 w 740"/>
                <a:gd name="T21" fmla="*/ 863 h 863"/>
                <a:gd name="T22" fmla="*/ 0 w 740"/>
                <a:gd name="T23" fmla="*/ 863 h 863"/>
                <a:gd name="T24" fmla="*/ 0 w 740"/>
                <a:gd name="T2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 h="863">
                  <a:moveTo>
                    <a:pt x="0" y="0"/>
                  </a:moveTo>
                  <a:lnTo>
                    <a:pt x="86" y="0"/>
                  </a:lnTo>
                  <a:lnTo>
                    <a:pt x="86" y="472"/>
                  </a:lnTo>
                  <a:lnTo>
                    <a:pt x="622" y="0"/>
                  </a:lnTo>
                  <a:lnTo>
                    <a:pt x="740" y="0"/>
                  </a:lnTo>
                  <a:lnTo>
                    <a:pt x="334" y="361"/>
                  </a:lnTo>
                  <a:lnTo>
                    <a:pt x="740" y="863"/>
                  </a:lnTo>
                  <a:lnTo>
                    <a:pt x="631" y="863"/>
                  </a:lnTo>
                  <a:lnTo>
                    <a:pt x="269" y="418"/>
                  </a:lnTo>
                  <a:lnTo>
                    <a:pt x="86" y="578"/>
                  </a:lnTo>
                  <a:lnTo>
                    <a:pt x="86"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0" name="Freeform 20"/>
            <p:cNvSpPr>
              <a:spLocks noEditPoints="1"/>
            </p:cNvSpPr>
            <p:nvPr/>
          </p:nvSpPr>
          <p:spPr bwMode="auto">
            <a:xfrm>
              <a:off x="7807326" y="4513263"/>
              <a:ext cx="479425" cy="481013"/>
            </a:xfrm>
            <a:custGeom>
              <a:avLst/>
              <a:gdLst>
                <a:gd name="T0" fmla="*/ 813 w 907"/>
                <a:gd name="T1" fmla="*/ 371 h 909"/>
                <a:gd name="T2" fmla="*/ 787 w 907"/>
                <a:gd name="T3" fmla="*/ 281 h 909"/>
                <a:gd name="T4" fmla="*/ 745 w 907"/>
                <a:gd name="T5" fmla="*/ 206 h 909"/>
                <a:gd name="T6" fmla="*/ 683 w 907"/>
                <a:gd name="T7" fmla="*/ 148 h 909"/>
                <a:gd name="T8" fmla="*/ 607 w 907"/>
                <a:gd name="T9" fmla="*/ 108 h 909"/>
                <a:gd name="T10" fmla="*/ 515 w 907"/>
                <a:gd name="T11" fmla="*/ 86 h 909"/>
                <a:gd name="T12" fmla="*/ 411 w 907"/>
                <a:gd name="T13" fmla="*/ 84 h 909"/>
                <a:gd name="T14" fmla="*/ 317 w 907"/>
                <a:gd name="T15" fmla="*/ 102 h 909"/>
                <a:gd name="T16" fmla="*/ 236 w 907"/>
                <a:gd name="T17" fmla="*/ 138 h 909"/>
                <a:gd name="T18" fmla="*/ 172 w 907"/>
                <a:gd name="T19" fmla="*/ 193 h 909"/>
                <a:gd name="T20" fmla="*/ 126 w 907"/>
                <a:gd name="T21" fmla="*/ 264 h 909"/>
                <a:gd name="T22" fmla="*/ 96 w 907"/>
                <a:gd name="T23" fmla="*/ 352 h 909"/>
                <a:gd name="T24" fmla="*/ 86 w 907"/>
                <a:gd name="T25" fmla="*/ 453 h 909"/>
                <a:gd name="T26" fmla="*/ 96 w 907"/>
                <a:gd name="T27" fmla="*/ 555 h 909"/>
                <a:gd name="T28" fmla="*/ 126 w 907"/>
                <a:gd name="T29" fmla="*/ 643 h 909"/>
                <a:gd name="T30" fmla="*/ 172 w 907"/>
                <a:gd name="T31" fmla="*/ 714 h 909"/>
                <a:gd name="T32" fmla="*/ 236 w 907"/>
                <a:gd name="T33" fmla="*/ 769 h 909"/>
                <a:gd name="T34" fmla="*/ 317 w 907"/>
                <a:gd name="T35" fmla="*/ 805 h 909"/>
                <a:gd name="T36" fmla="*/ 411 w 907"/>
                <a:gd name="T37" fmla="*/ 823 h 909"/>
                <a:gd name="T38" fmla="*/ 515 w 907"/>
                <a:gd name="T39" fmla="*/ 821 h 909"/>
                <a:gd name="T40" fmla="*/ 607 w 907"/>
                <a:gd name="T41" fmla="*/ 799 h 909"/>
                <a:gd name="T42" fmla="*/ 683 w 907"/>
                <a:gd name="T43" fmla="*/ 759 h 909"/>
                <a:gd name="T44" fmla="*/ 745 w 907"/>
                <a:gd name="T45" fmla="*/ 701 h 909"/>
                <a:gd name="T46" fmla="*/ 787 w 907"/>
                <a:gd name="T47" fmla="*/ 626 h 909"/>
                <a:gd name="T48" fmla="*/ 813 w 907"/>
                <a:gd name="T49" fmla="*/ 536 h 909"/>
                <a:gd name="T50" fmla="*/ 452 w 907"/>
                <a:gd name="T51" fmla="*/ 909 h 909"/>
                <a:gd name="T52" fmla="*/ 351 w 907"/>
                <a:gd name="T53" fmla="*/ 900 h 909"/>
                <a:gd name="T54" fmla="*/ 242 w 907"/>
                <a:gd name="T55" fmla="*/ 868 h 909"/>
                <a:gd name="T56" fmla="*/ 151 w 907"/>
                <a:gd name="T57" fmla="*/ 814 h 909"/>
                <a:gd name="T58" fmla="*/ 79 w 907"/>
                <a:gd name="T59" fmla="*/ 739 h 909"/>
                <a:gd name="T60" fmla="*/ 31 w 907"/>
                <a:gd name="T61" fmla="*/ 643 h 909"/>
                <a:gd name="T62" fmla="*/ 3 w 907"/>
                <a:gd name="T63" fmla="*/ 530 h 909"/>
                <a:gd name="T64" fmla="*/ 1 w 907"/>
                <a:gd name="T65" fmla="*/ 402 h 909"/>
                <a:gd name="T66" fmla="*/ 23 w 907"/>
                <a:gd name="T67" fmla="*/ 286 h 909"/>
                <a:gd name="T68" fmla="*/ 67 w 907"/>
                <a:gd name="T69" fmla="*/ 186 h 909"/>
                <a:gd name="T70" fmla="*/ 135 w 907"/>
                <a:gd name="T71" fmla="*/ 106 h 909"/>
                <a:gd name="T72" fmla="*/ 222 w 907"/>
                <a:gd name="T73" fmla="*/ 48 h 909"/>
                <a:gd name="T74" fmla="*/ 329 w 907"/>
                <a:gd name="T75" fmla="*/ 11 h 909"/>
                <a:gd name="T76" fmla="*/ 452 w 907"/>
                <a:gd name="T77" fmla="*/ 0 h 909"/>
                <a:gd name="T78" fmla="*/ 577 w 907"/>
                <a:gd name="T79" fmla="*/ 11 h 909"/>
                <a:gd name="T80" fmla="*/ 684 w 907"/>
                <a:gd name="T81" fmla="*/ 48 h 909"/>
                <a:gd name="T82" fmla="*/ 772 w 907"/>
                <a:gd name="T83" fmla="*/ 106 h 909"/>
                <a:gd name="T84" fmla="*/ 838 w 907"/>
                <a:gd name="T85" fmla="*/ 186 h 909"/>
                <a:gd name="T86" fmla="*/ 884 w 907"/>
                <a:gd name="T87" fmla="*/ 286 h 909"/>
                <a:gd name="T88" fmla="*/ 906 w 907"/>
                <a:gd name="T89" fmla="*/ 402 h 909"/>
                <a:gd name="T90" fmla="*/ 904 w 907"/>
                <a:gd name="T91" fmla="*/ 530 h 909"/>
                <a:gd name="T92" fmla="*/ 876 w 907"/>
                <a:gd name="T93" fmla="*/ 643 h 909"/>
                <a:gd name="T94" fmla="*/ 827 w 907"/>
                <a:gd name="T95" fmla="*/ 739 h 909"/>
                <a:gd name="T96" fmla="*/ 756 w 907"/>
                <a:gd name="T97" fmla="*/ 814 h 909"/>
                <a:gd name="T98" fmla="*/ 664 w 907"/>
                <a:gd name="T99" fmla="*/ 868 h 909"/>
                <a:gd name="T100" fmla="*/ 554 w 907"/>
                <a:gd name="T101" fmla="*/ 90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7" h="909">
                  <a:moveTo>
                    <a:pt x="819" y="453"/>
                  </a:moveTo>
                  <a:lnTo>
                    <a:pt x="819" y="432"/>
                  </a:lnTo>
                  <a:lnTo>
                    <a:pt x="818" y="411"/>
                  </a:lnTo>
                  <a:lnTo>
                    <a:pt x="816" y="391"/>
                  </a:lnTo>
                  <a:lnTo>
                    <a:pt x="813" y="371"/>
                  </a:lnTo>
                  <a:lnTo>
                    <a:pt x="810" y="352"/>
                  </a:lnTo>
                  <a:lnTo>
                    <a:pt x="805" y="333"/>
                  </a:lnTo>
                  <a:lnTo>
                    <a:pt x="800" y="315"/>
                  </a:lnTo>
                  <a:lnTo>
                    <a:pt x="794" y="297"/>
                  </a:lnTo>
                  <a:lnTo>
                    <a:pt x="787" y="281"/>
                  </a:lnTo>
                  <a:lnTo>
                    <a:pt x="780" y="264"/>
                  </a:lnTo>
                  <a:lnTo>
                    <a:pt x="772" y="249"/>
                  </a:lnTo>
                  <a:lnTo>
                    <a:pt x="764" y="235"/>
                  </a:lnTo>
                  <a:lnTo>
                    <a:pt x="754" y="220"/>
                  </a:lnTo>
                  <a:lnTo>
                    <a:pt x="745" y="206"/>
                  </a:lnTo>
                  <a:lnTo>
                    <a:pt x="733" y="193"/>
                  </a:lnTo>
                  <a:lnTo>
                    <a:pt x="722" y="181"/>
                  </a:lnTo>
                  <a:lnTo>
                    <a:pt x="710" y="169"/>
                  </a:lnTo>
                  <a:lnTo>
                    <a:pt x="697" y="159"/>
                  </a:lnTo>
                  <a:lnTo>
                    <a:pt x="683" y="148"/>
                  </a:lnTo>
                  <a:lnTo>
                    <a:pt x="670" y="138"/>
                  </a:lnTo>
                  <a:lnTo>
                    <a:pt x="654" y="130"/>
                  </a:lnTo>
                  <a:lnTo>
                    <a:pt x="639" y="122"/>
                  </a:lnTo>
                  <a:lnTo>
                    <a:pt x="623" y="115"/>
                  </a:lnTo>
                  <a:lnTo>
                    <a:pt x="607" y="108"/>
                  </a:lnTo>
                  <a:lnTo>
                    <a:pt x="589" y="102"/>
                  </a:lnTo>
                  <a:lnTo>
                    <a:pt x="571" y="97"/>
                  </a:lnTo>
                  <a:lnTo>
                    <a:pt x="553" y="92"/>
                  </a:lnTo>
                  <a:lnTo>
                    <a:pt x="534" y="89"/>
                  </a:lnTo>
                  <a:lnTo>
                    <a:pt x="515" y="86"/>
                  </a:lnTo>
                  <a:lnTo>
                    <a:pt x="495" y="84"/>
                  </a:lnTo>
                  <a:lnTo>
                    <a:pt x="474" y="83"/>
                  </a:lnTo>
                  <a:lnTo>
                    <a:pt x="452" y="83"/>
                  </a:lnTo>
                  <a:lnTo>
                    <a:pt x="432" y="83"/>
                  </a:lnTo>
                  <a:lnTo>
                    <a:pt x="411" y="84"/>
                  </a:lnTo>
                  <a:lnTo>
                    <a:pt x="391" y="86"/>
                  </a:lnTo>
                  <a:lnTo>
                    <a:pt x="372" y="89"/>
                  </a:lnTo>
                  <a:lnTo>
                    <a:pt x="353" y="92"/>
                  </a:lnTo>
                  <a:lnTo>
                    <a:pt x="335" y="97"/>
                  </a:lnTo>
                  <a:lnTo>
                    <a:pt x="317" y="102"/>
                  </a:lnTo>
                  <a:lnTo>
                    <a:pt x="299" y="108"/>
                  </a:lnTo>
                  <a:lnTo>
                    <a:pt x="282" y="115"/>
                  </a:lnTo>
                  <a:lnTo>
                    <a:pt x="267" y="122"/>
                  </a:lnTo>
                  <a:lnTo>
                    <a:pt x="252" y="130"/>
                  </a:lnTo>
                  <a:lnTo>
                    <a:pt x="236" y="138"/>
                  </a:lnTo>
                  <a:lnTo>
                    <a:pt x="222" y="148"/>
                  </a:lnTo>
                  <a:lnTo>
                    <a:pt x="209" y="159"/>
                  </a:lnTo>
                  <a:lnTo>
                    <a:pt x="196" y="169"/>
                  </a:lnTo>
                  <a:lnTo>
                    <a:pt x="184" y="181"/>
                  </a:lnTo>
                  <a:lnTo>
                    <a:pt x="172" y="193"/>
                  </a:lnTo>
                  <a:lnTo>
                    <a:pt x="161" y="206"/>
                  </a:lnTo>
                  <a:lnTo>
                    <a:pt x="152" y="220"/>
                  </a:lnTo>
                  <a:lnTo>
                    <a:pt x="142" y="235"/>
                  </a:lnTo>
                  <a:lnTo>
                    <a:pt x="134" y="249"/>
                  </a:lnTo>
                  <a:lnTo>
                    <a:pt x="126" y="264"/>
                  </a:lnTo>
                  <a:lnTo>
                    <a:pt x="118" y="281"/>
                  </a:lnTo>
                  <a:lnTo>
                    <a:pt x="111" y="297"/>
                  </a:lnTo>
                  <a:lnTo>
                    <a:pt x="105" y="315"/>
                  </a:lnTo>
                  <a:lnTo>
                    <a:pt x="101" y="333"/>
                  </a:lnTo>
                  <a:lnTo>
                    <a:pt x="96" y="352"/>
                  </a:lnTo>
                  <a:lnTo>
                    <a:pt x="92" y="371"/>
                  </a:lnTo>
                  <a:lnTo>
                    <a:pt x="90" y="391"/>
                  </a:lnTo>
                  <a:lnTo>
                    <a:pt x="88" y="411"/>
                  </a:lnTo>
                  <a:lnTo>
                    <a:pt x="86" y="432"/>
                  </a:lnTo>
                  <a:lnTo>
                    <a:pt x="86" y="453"/>
                  </a:lnTo>
                  <a:lnTo>
                    <a:pt x="86" y="475"/>
                  </a:lnTo>
                  <a:lnTo>
                    <a:pt x="88" y="496"/>
                  </a:lnTo>
                  <a:lnTo>
                    <a:pt x="90" y="516"/>
                  </a:lnTo>
                  <a:lnTo>
                    <a:pt x="92" y="536"/>
                  </a:lnTo>
                  <a:lnTo>
                    <a:pt x="96" y="555"/>
                  </a:lnTo>
                  <a:lnTo>
                    <a:pt x="101" y="574"/>
                  </a:lnTo>
                  <a:lnTo>
                    <a:pt x="105" y="592"/>
                  </a:lnTo>
                  <a:lnTo>
                    <a:pt x="111" y="610"/>
                  </a:lnTo>
                  <a:lnTo>
                    <a:pt x="118" y="626"/>
                  </a:lnTo>
                  <a:lnTo>
                    <a:pt x="126" y="643"/>
                  </a:lnTo>
                  <a:lnTo>
                    <a:pt x="134" y="658"/>
                  </a:lnTo>
                  <a:lnTo>
                    <a:pt x="142" y="672"/>
                  </a:lnTo>
                  <a:lnTo>
                    <a:pt x="152" y="687"/>
                  </a:lnTo>
                  <a:lnTo>
                    <a:pt x="161" y="701"/>
                  </a:lnTo>
                  <a:lnTo>
                    <a:pt x="172" y="714"/>
                  </a:lnTo>
                  <a:lnTo>
                    <a:pt x="184" y="726"/>
                  </a:lnTo>
                  <a:lnTo>
                    <a:pt x="196" y="738"/>
                  </a:lnTo>
                  <a:lnTo>
                    <a:pt x="209" y="748"/>
                  </a:lnTo>
                  <a:lnTo>
                    <a:pt x="222" y="759"/>
                  </a:lnTo>
                  <a:lnTo>
                    <a:pt x="236" y="769"/>
                  </a:lnTo>
                  <a:lnTo>
                    <a:pt x="252" y="777"/>
                  </a:lnTo>
                  <a:lnTo>
                    <a:pt x="267" y="785"/>
                  </a:lnTo>
                  <a:lnTo>
                    <a:pt x="282" y="792"/>
                  </a:lnTo>
                  <a:lnTo>
                    <a:pt x="299" y="799"/>
                  </a:lnTo>
                  <a:lnTo>
                    <a:pt x="317" y="805"/>
                  </a:lnTo>
                  <a:lnTo>
                    <a:pt x="335" y="810"/>
                  </a:lnTo>
                  <a:lnTo>
                    <a:pt x="353" y="815"/>
                  </a:lnTo>
                  <a:lnTo>
                    <a:pt x="372" y="818"/>
                  </a:lnTo>
                  <a:lnTo>
                    <a:pt x="391" y="821"/>
                  </a:lnTo>
                  <a:lnTo>
                    <a:pt x="411" y="823"/>
                  </a:lnTo>
                  <a:lnTo>
                    <a:pt x="432" y="824"/>
                  </a:lnTo>
                  <a:lnTo>
                    <a:pt x="452" y="824"/>
                  </a:lnTo>
                  <a:lnTo>
                    <a:pt x="474" y="824"/>
                  </a:lnTo>
                  <a:lnTo>
                    <a:pt x="495" y="823"/>
                  </a:lnTo>
                  <a:lnTo>
                    <a:pt x="515" y="821"/>
                  </a:lnTo>
                  <a:lnTo>
                    <a:pt x="534" y="818"/>
                  </a:lnTo>
                  <a:lnTo>
                    <a:pt x="553" y="815"/>
                  </a:lnTo>
                  <a:lnTo>
                    <a:pt x="571" y="810"/>
                  </a:lnTo>
                  <a:lnTo>
                    <a:pt x="589" y="805"/>
                  </a:lnTo>
                  <a:lnTo>
                    <a:pt x="607" y="799"/>
                  </a:lnTo>
                  <a:lnTo>
                    <a:pt x="623" y="792"/>
                  </a:lnTo>
                  <a:lnTo>
                    <a:pt x="639" y="785"/>
                  </a:lnTo>
                  <a:lnTo>
                    <a:pt x="654" y="777"/>
                  </a:lnTo>
                  <a:lnTo>
                    <a:pt x="670" y="769"/>
                  </a:lnTo>
                  <a:lnTo>
                    <a:pt x="683" y="759"/>
                  </a:lnTo>
                  <a:lnTo>
                    <a:pt x="697" y="748"/>
                  </a:lnTo>
                  <a:lnTo>
                    <a:pt x="710" y="738"/>
                  </a:lnTo>
                  <a:lnTo>
                    <a:pt x="722" y="726"/>
                  </a:lnTo>
                  <a:lnTo>
                    <a:pt x="733" y="714"/>
                  </a:lnTo>
                  <a:lnTo>
                    <a:pt x="745" y="701"/>
                  </a:lnTo>
                  <a:lnTo>
                    <a:pt x="754" y="687"/>
                  </a:lnTo>
                  <a:lnTo>
                    <a:pt x="764" y="672"/>
                  </a:lnTo>
                  <a:lnTo>
                    <a:pt x="772" y="658"/>
                  </a:lnTo>
                  <a:lnTo>
                    <a:pt x="780" y="643"/>
                  </a:lnTo>
                  <a:lnTo>
                    <a:pt x="787" y="626"/>
                  </a:lnTo>
                  <a:lnTo>
                    <a:pt x="794" y="610"/>
                  </a:lnTo>
                  <a:lnTo>
                    <a:pt x="800" y="592"/>
                  </a:lnTo>
                  <a:lnTo>
                    <a:pt x="805" y="574"/>
                  </a:lnTo>
                  <a:lnTo>
                    <a:pt x="810" y="555"/>
                  </a:lnTo>
                  <a:lnTo>
                    <a:pt x="813" y="536"/>
                  </a:lnTo>
                  <a:lnTo>
                    <a:pt x="816" y="516"/>
                  </a:lnTo>
                  <a:lnTo>
                    <a:pt x="818" y="496"/>
                  </a:lnTo>
                  <a:lnTo>
                    <a:pt x="819" y="475"/>
                  </a:lnTo>
                  <a:lnTo>
                    <a:pt x="819" y="453"/>
                  </a:lnTo>
                  <a:close/>
                  <a:moveTo>
                    <a:pt x="452" y="909"/>
                  </a:moveTo>
                  <a:lnTo>
                    <a:pt x="452" y="909"/>
                  </a:lnTo>
                  <a:lnTo>
                    <a:pt x="426" y="907"/>
                  </a:lnTo>
                  <a:lnTo>
                    <a:pt x="401" y="906"/>
                  </a:lnTo>
                  <a:lnTo>
                    <a:pt x="376" y="904"/>
                  </a:lnTo>
                  <a:lnTo>
                    <a:pt x="351" y="900"/>
                  </a:lnTo>
                  <a:lnTo>
                    <a:pt x="329" y="896"/>
                  </a:lnTo>
                  <a:lnTo>
                    <a:pt x="306" y="891"/>
                  </a:lnTo>
                  <a:lnTo>
                    <a:pt x="284" y="884"/>
                  </a:lnTo>
                  <a:lnTo>
                    <a:pt x="262" y="877"/>
                  </a:lnTo>
                  <a:lnTo>
                    <a:pt x="242" y="868"/>
                  </a:lnTo>
                  <a:lnTo>
                    <a:pt x="222" y="859"/>
                  </a:lnTo>
                  <a:lnTo>
                    <a:pt x="203" y="849"/>
                  </a:lnTo>
                  <a:lnTo>
                    <a:pt x="185" y="839"/>
                  </a:lnTo>
                  <a:lnTo>
                    <a:pt x="167" y="827"/>
                  </a:lnTo>
                  <a:lnTo>
                    <a:pt x="151" y="814"/>
                  </a:lnTo>
                  <a:lnTo>
                    <a:pt x="135" y="801"/>
                  </a:lnTo>
                  <a:lnTo>
                    <a:pt x="120" y="786"/>
                  </a:lnTo>
                  <a:lnTo>
                    <a:pt x="105" y="771"/>
                  </a:lnTo>
                  <a:lnTo>
                    <a:pt x="92" y="756"/>
                  </a:lnTo>
                  <a:lnTo>
                    <a:pt x="79" y="739"/>
                  </a:lnTo>
                  <a:lnTo>
                    <a:pt x="67" y="721"/>
                  </a:lnTo>
                  <a:lnTo>
                    <a:pt x="57" y="702"/>
                  </a:lnTo>
                  <a:lnTo>
                    <a:pt x="47" y="683"/>
                  </a:lnTo>
                  <a:lnTo>
                    <a:pt x="38" y="664"/>
                  </a:lnTo>
                  <a:lnTo>
                    <a:pt x="31" y="643"/>
                  </a:lnTo>
                  <a:lnTo>
                    <a:pt x="23" y="621"/>
                  </a:lnTo>
                  <a:lnTo>
                    <a:pt x="16" y="600"/>
                  </a:lnTo>
                  <a:lnTo>
                    <a:pt x="12" y="578"/>
                  </a:lnTo>
                  <a:lnTo>
                    <a:pt x="7" y="554"/>
                  </a:lnTo>
                  <a:lnTo>
                    <a:pt x="3" y="530"/>
                  </a:lnTo>
                  <a:lnTo>
                    <a:pt x="1" y="505"/>
                  </a:lnTo>
                  <a:lnTo>
                    <a:pt x="0" y="479"/>
                  </a:lnTo>
                  <a:lnTo>
                    <a:pt x="0" y="453"/>
                  </a:lnTo>
                  <a:lnTo>
                    <a:pt x="0" y="427"/>
                  </a:lnTo>
                  <a:lnTo>
                    <a:pt x="1" y="402"/>
                  </a:lnTo>
                  <a:lnTo>
                    <a:pt x="3" y="377"/>
                  </a:lnTo>
                  <a:lnTo>
                    <a:pt x="7" y="353"/>
                  </a:lnTo>
                  <a:lnTo>
                    <a:pt x="12" y="329"/>
                  </a:lnTo>
                  <a:lnTo>
                    <a:pt x="16" y="307"/>
                  </a:lnTo>
                  <a:lnTo>
                    <a:pt x="23" y="286"/>
                  </a:lnTo>
                  <a:lnTo>
                    <a:pt x="31" y="264"/>
                  </a:lnTo>
                  <a:lnTo>
                    <a:pt x="38" y="243"/>
                  </a:lnTo>
                  <a:lnTo>
                    <a:pt x="47" y="224"/>
                  </a:lnTo>
                  <a:lnTo>
                    <a:pt x="57" y="205"/>
                  </a:lnTo>
                  <a:lnTo>
                    <a:pt x="67" y="186"/>
                  </a:lnTo>
                  <a:lnTo>
                    <a:pt x="79" y="169"/>
                  </a:lnTo>
                  <a:lnTo>
                    <a:pt x="92" y="151"/>
                  </a:lnTo>
                  <a:lnTo>
                    <a:pt x="105" y="136"/>
                  </a:lnTo>
                  <a:lnTo>
                    <a:pt x="120" y="121"/>
                  </a:lnTo>
                  <a:lnTo>
                    <a:pt x="135" y="106"/>
                  </a:lnTo>
                  <a:lnTo>
                    <a:pt x="151" y="93"/>
                  </a:lnTo>
                  <a:lnTo>
                    <a:pt x="167" y="80"/>
                  </a:lnTo>
                  <a:lnTo>
                    <a:pt x="185" y="68"/>
                  </a:lnTo>
                  <a:lnTo>
                    <a:pt x="203" y="58"/>
                  </a:lnTo>
                  <a:lnTo>
                    <a:pt x="222" y="48"/>
                  </a:lnTo>
                  <a:lnTo>
                    <a:pt x="242" y="39"/>
                  </a:lnTo>
                  <a:lnTo>
                    <a:pt x="262" y="30"/>
                  </a:lnTo>
                  <a:lnTo>
                    <a:pt x="284" y="23"/>
                  </a:lnTo>
                  <a:lnTo>
                    <a:pt x="306" y="17"/>
                  </a:lnTo>
                  <a:lnTo>
                    <a:pt x="329" y="11"/>
                  </a:lnTo>
                  <a:lnTo>
                    <a:pt x="351" y="7"/>
                  </a:lnTo>
                  <a:lnTo>
                    <a:pt x="376" y="3"/>
                  </a:lnTo>
                  <a:lnTo>
                    <a:pt x="401" y="1"/>
                  </a:lnTo>
                  <a:lnTo>
                    <a:pt x="426" y="0"/>
                  </a:lnTo>
                  <a:lnTo>
                    <a:pt x="452" y="0"/>
                  </a:lnTo>
                  <a:lnTo>
                    <a:pt x="480" y="0"/>
                  </a:lnTo>
                  <a:lnTo>
                    <a:pt x="505" y="1"/>
                  </a:lnTo>
                  <a:lnTo>
                    <a:pt x="530" y="3"/>
                  </a:lnTo>
                  <a:lnTo>
                    <a:pt x="554" y="7"/>
                  </a:lnTo>
                  <a:lnTo>
                    <a:pt x="577" y="11"/>
                  </a:lnTo>
                  <a:lnTo>
                    <a:pt x="601" y="17"/>
                  </a:lnTo>
                  <a:lnTo>
                    <a:pt x="622" y="23"/>
                  </a:lnTo>
                  <a:lnTo>
                    <a:pt x="644" y="30"/>
                  </a:lnTo>
                  <a:lnTo>
                    <a:pt x="664" y="39"/>
                  </a:lnTo>
                  <a:lnTo>
                    <a:pt x="684" y="48"/>
                  </a:lnTo>
                  <a:lnTo>
                    <a:pt x="703" y="58"/>
                  </a:lnTo>
                  <a:lnTo>
                    <a:pt x="722" y="68"/>
                  </a:lnTo>
                  <a:lnTo>
                    <a:pt x="739" y="80"/>
                  </a:lnTo>
                  <a:lnTo>
                    <a:pt x="756" y="93"/>
                  </a:lnTo>
                  <a:lnTo>
                    <a:pt x="772" y="106"/>
                  </a:lnTo>
                  <a:lnTo>
                    <a:pt x="787" y="121"/>
                  </a:lnTo>
                  <a:lnTo>
                    <a:pt x="802" y="136"/>
                  </a:lnTo>
                  <a:lnTo>
                    <a:pt x="815" y="151"/>
                  </a:lnTo>
                  <a:lnTo>
                    <a:pt x="827" y="169"/>
                  </a:lnTo>
                  <a:lnTo>
                    <a:pt x="838" y="186"/>
                  </a:lnTo>
                  <a:lnTo>
                    <a:pt x="849" y="205"/>
                  </a:lnTo>
                  <a:lnTo>
                    <a:pt x="860" y="224"/>
                  </a:lnTo>
                  <a:lnTo>
                    <a:pt x="868" y="243"/>
                  </a:lnTo>
                  <a:lnTo>
                    <a:pt x="876" y="264"/>
                  </a:lnTo>
                  <a:lnTo>
                    <a:pt x="884" y="286"/>
                  </a:lnTo>
                  <a:lnTo>
                    <a:pt x="891" y="307"/>
                  </a:lnTo>
                  <a:lnTo>
                    <a:pt x="895" y="329"/>
                  </a:lnTo>
                  <a:lnTo>
                    <a:pt x="900" y="353"/>
                  </a:lnTo>
                  <a:lnTo>
                    <a:pt x="904" y="377"/>
                  </a:lnTo>
                  <a:lnTo>
                    <a:pt x="906" y="402"/>
                  </a:lnTo>
                  <a:lnTo>
                    <a:pt x="907" y="427"/>
                  </a:lnTo>
                  <a:lnTo>
                    <a:pt x="907" y="453"/>
                  </a:lnTo>
                  <a:lnTo>
                    <a:pt x="907" y="479"/>
                  </a:lnTo>
                  <a:lnTo>
                    <a:pt x="906" y="505"/>
                  </a:lnTo>
                  <a:lnTo>
                    <a:pt x="904" y="530"/>
                  </a:lnTo>
                  <a:lnTo>
                    <a:pt x="900" y="554"/>
                  </a:lnTo>
                  <a:lnTo>
                    <a:pt x="895" y="578"/>
                  </a:lnTo>
                  <a:lnTo>
                    <a:pt x="891" y="600"/>
                  </a:lnTo>
                  <a:lnTo>
                    <a:pt x="884" y="621"/>
                  </a:lnTo>
                  <a:lnTo>
                    <a:pt x="876" y="643"/>
                  </a:lnTo>
                  <a:lnTo>
                    <a:pt x="868" y="664"/>
                  </a:lnTo>
                  <a:lnTo>
                    <a:pt x="860" y="683"/>
                  </a:lnTo>
                  <a:lnTo>
                    <a:pt x="849" y="702"/>
                  </a:lnTo>
                  <a:lnTo>
                    <a:pt x="838" y="721"/>
                  </a:lnTo>
                  <a:lnTo>
                    <a:pt x="827" y="739"/>
                  </a:lnTo>
                  <a:lnTo>
                    <a:pt x="815" y="756"/>
                  </a:lnTo>
                  <a:lnTo>
                    <a:pt x="802" y="771"/>
                  </a:lnTo>
                  <a:lnTo>
                    <a:pt x="787" y="786"/>
                  </a:lnTo>
                  <a:lnTo>
                    <a:pt x="772" y="801"/>
                  </a:lnTo>
                  <a:lnTo>
                    <a:pt x="756" y="814"/>
                  </a:lnTo>
                  <a:lnTo>
                    <a:pt x="739" y="827"/>
                  </a:lnTo>
                  <a:lnTo>
                    <a:pt x="722" y="839"/>
                  </a:lnTo>
                  <a:lnTo>
                    <a:pt x="703" y="849"/>
                  </a:lnTo>
                  <a:lnTo>
                    <a:pt x="684" y="859"/>
                  </a:lnTo>
                  <a:lnTo>
                    <a:pt x="664" y="868"/>
                  </a:lnTo>
                  <a:lnTo>
                    <a:pt x="644" y="877"/>
                  </a:lnTo>
                  <a:lnTo>
                    <a:pt x="622" y="884"/>
                  </a:lnTo>
                  <a:lnTo>
                    <a:pt x="601" y="891"/>
                  </a:lnTo>
                  <a:lnTo>
                    <a:pt x="577" y="896"/>
                  </a:lnTo>
                  <a:lnTo>
                    <a:pt x="554" y="900"/>
                  </a:lnTo>
                  <a:lnTo>
                    <a:pt x="530" y="904"/>
                  </a:lnTo>
                  <a:lnTo>
                    <a:pt x="505" y="906"/>
                  </a:lnTo>
                  <a:lnTo>
                    <a:pt x="480" y="907"/>
                  </a:lnTo>
                  <a:lnTo>
                    <a:pt x="452" y="9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1" name="Freeform 21"/>
            <p:cNvSpPr>
              <a:spLocks/>
            </p:cNvSpPr>
            <p:nvPr/>
          </p:nvSpPr>
          <p:spPr bwMode="auto">
            <a:xfrm>
              <a:off x="8435976" y="4525963"/>
              <a:ext cx="333375" cy="455613"/>
            </a:xfrm>
            <a:custGeom>
              <a:avLst/>
              <a:gdLst>
                <a:gd name="T0" fmla="*/ 0 w 631"/>
                <a:gd name="T1" fmla="*/ 0 h 863"/>
                <a:gd name="T2" fmla="*/ 87 w 631"/>
                <a:gd name="T3" fmla="*/ 0 h 863"/>
                <a:gd name="T4" fmla="*/ 87 w 631"/>
                <a:gd name="T5" fmla="*/ 782 h 863"/>
                <a:gd name="T6" fmla="*/ 631 w 631"/>
                <a:gd name="T7" fmla="*/ 782 h 863"/>
                <a:gd name="T8" fmla="*/ 631 w 631"/>
                <a:gd name="T9" fmla="*/ 863 h 863"/>
                <a:gd name="T10" fmla="*/ 0 w 631"/>
                <a:gd name="T11" fmla="*/ 863 h 863"/>
                <a:gd name="T12" fmla="*/ 0 w 631"/>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31" h="863">
                  <a:moveTo>
                    <a:pt x="0" y="0"/>
                  </a:moveTo>
                  <a:lnTo>
                    <a:pt x="87" y="0"/>
                  </a:lnTo>
                  <a:lnTo>
                    <a:pt x="87" y="782"/>
                  </a:lnTo>
                  <a:lnTo>
                    <a:pt x="631" y="782"/>
                  </a:lnTo>
                  <a:lnTo>
                    <a:pt x="631" y="863"/>
                  </a:lnTo>
                  <a:lnTo>
                    <a:pt x="0"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2" name="Freeform 22"/>
            <p:cNvSpPr>
              <a:spLocks/>
            </p:cNvSpPr>
            <p:nvPr/>
          </p:nvSpPr>
          <p:spPr bwMode="auto">
            <a:xfrm>
              <a:off x="8886826" y="4513263"/>
              <a:ext cx="382588" cy="481013"/>
            </a:xfrm>
            <a:custGeom>
              <a:avLst/>
              <a:gdLst>
                <a:gd name="T0" fmla="*/ 90 w 721"/>
                <a:gd name="T1" fmla="*/ 640 h 909"/>
                <a:gd name="T2" fmla="*/ 107 w 721"/>
                <a:gd name="T3" fmla="*/ 695 h 909"/>
                <a:gd name="T4" fmla="*/ 136 w 721"/>
                <a:gd name="T5" fmla="*/ 740 h 909"/>
                <a:gd name="T6" fmla="*/ 201 w 721"/>
                <a:gd name="T7" fmla="*/ 789 h 909"/>
                <a:gd name="T8" fmla="*/ 331 w 721"/>
                <a:gd name="T9" fmla="*/ 822 h 909"/>
                <a:gd name="T10" fmla="*/ 475 w 721"/>
                <a:gd name="T11" fmla="*/ 810 h 909"/>
                <a:gd name="T12" fmla="*/ 575 w 721"/>
                <a:gd name="T13" fmla="*/ 761 h 909"/>
                <a:gd name="T14" fmla="*/ 620 w 721"/>
                <a:gd name="T15" fmla="*/ 702 h 909"/>
                <a:gd name="T16" fmla="*/ 629 w 721"/>
                <a:gd name="T17" fmla="*/ 629 h 909"/>
                <a:gd name="T18" fmla="*/ 600 w 721"/>
                <a:gd name="T19" fmla="*/ 562 h 909"/>
                <a:gd name="T20" fmla="*/ 529 w 721"/>
                <a:gd name="T21" fmla="*/ 523 h 909"/>
                <a:gd name="T22" fmla="*/ 205 w 721"/>
                <a:gd name="T23" fmla="*/ 459 h 909"/>
                <a:gd name="T24" fmla="*/ 104 w 721"/>
                <a:gd name="T25" fmla="*/ 417 h 909"/>
                <a:gd name="T26" fmla="*/ 45 w 721"/>
                <a:gd name="T27" fmla="*/ 347 h 909"/>
                <a:gd name="T28" fmla="*/ 25 w 721"/>
                <a:gd name="T29" fmla="*/ 249 h 909"/>
                <a:gd name="T30" fmla="*/ 34 w 721"/>
                <a:gd name="T31" fmla="*/ 183 h 909"/>
                <a:gd name="T32" fmla="*/ 59 w 721"/>
                <a:gd name="T33" fmla="*/ 125 h 909"/>
                <a:gd name="T34" fmla="*/ 102 w 721"/>
                <a:gd name="T35" fmla="*/ 77 h 909"/>
                <a:gd name="T36" fmla="*/ 159 w 721"/>
                <a:gd name="T37" fmla="*/ 39 h 909"/>
                <a:gd name="T38" fmla="*/ 232 w 721"/>
                <a:gd name="T39" fmla="*/ 13 h 909"/>
                <a:gd name="T40" fmla="*/ 316 w 721"/>
                <a:gd name="T41" fmla="*/ 1 h 909"/>
                <a:gd name="T42" fmla="*/ 411 w 721"/>
                <a:gd name="T43" fmla="*/ 2 h 909"/>
                <a:gd name="T44" fmla="*/ 495 w 721"/>
                <a:gd name="T45" fmla="*/ 17 h 909"/>
                <a:gd name="T46" fmla="*/ 567 w 721"/>
                <a:gd name="T47" fmla="*/ 47 h 909"/>
                <a:gd name="T48" fmla="*/ 622 w 721"/>
                <a:gd name="T49" fmla="*/ 89 h 909"/>
                <a:gd name="T50" fmla="*/ 663 w 721"/>
                <a:gd name="T51" fmla="*/ 142 h 909"/>
                <a:gd name="T52" fmla="*/ 687 w 721"/>
                <a:gd name="T53" fmla="*/ 206 h 909"/>
                <a:gd name="T54" fmla="*/ 608 w 721"/>
                <a:gd name="T55" fmla="*/ 264 h 909"/>
                <a:gd name="T56" fmla="*/ 576 w 721"/>
                <a:gd name="T57" fmla="*/ 168 h 909"/>
                <a:gd name="T58" fmla="*/ 501 w 721"/>
                <a:gd name="T59" fmla="*/ 105 h 909"/>
                <a:gd name="T60" fmla="*/ 385 w 721"/>
                <a:gd name="T61" fmla="*/ 79 h 909"/>
                <a:gd name="T62" fmla="*/ 254 w 721"/>
                <a:gd name="T63" fmla="*/ 90 h 909"/>
                <a:gd name="T64" fmla="*/ 163 w 721"/>
                <a:gd name="T65" fmla="*/ 135 h 909"/>
                <a:gd name="T66" fmla="*/ 117 w 721"/>
                <a:gd name="T67" fmla="*/ 208 h 909"/>
                <a:gd name="T68" fmla="*/ 121 w 721"/>
                <a:gd name="T69" fmla="*/ 289 h 909"/>
                <a:gd name="T70" fmla="*/ 167 w 721"/>
                <a:gd name="T71" fmla="*/ 343 h 909"/>
                <a:gd name="T72" fmla="*/ 255 w 721"/>
                <a:gd name="T73" fmla="*/ 376 h 909"/>
                <a:gd name="T74" fmla="*/ 521 w 721"/>
                <a:gd name="T75" fmla="*/ 426 h 909"/>
                <a:gd name="T76" fmla="*/ 634 w 721"/>
                <a:gd name="T77" fmla="*/ 468 h 909"/>
                <a:gd name="T78" fmla="*/ 700 w 721"/>
                <a:gd name="T79" fmla="*/ 540 h 909"/>
                <a:gd name="T80" fmla="*/ 721 w 721"/>
                <a:gd name="T81" fmla="*/ 643 h 909"/>
                <a:gd name="T82" fmla="*/ 711 w 721"/>
                <a:gd name="T83" fmla="*/ 715 h 909"/>
                <a:gd name="T84" fmla="*/ 684 w 721"/>
                <a:gd name="T85" fmla="*/ 777 h 909"/>
                <a:gd name="T86" fmla="*/ 640 w 721"/>
                <a:gd name="T87" fmla="*/ 828 h 909"/>
                <a:gd name="T88" fmla="*/ 578 w 721"/>
                <a:gd name="T89" fmla="*/ 867 h 909"/>
                <a:gd name="T90" fmla="*/ 502 w 721"/>
                <a:gd name="T91" fmla="*/ 894 h 909"/>
                <a:gd name="T92" fmla="*/ 411 w 721"/>
                <a:gd name="T93" fmla="*/ 907 h 909"/>
                <a:gd name="T94" fmla="*/ 308 w 721"/>
                <a:gd name="T95" fmla="*/ 905 h 909"/>
                <a:gd name="T96" fmla="*/ 214 w 721"/>
                <a:gd name="T97" fmla="*/ 887 h 909"/>
                <a:gd name="T98" fmla="*/ 136 w 721"/>
                <a:gd name="T99" fmla="*/ 855 h 909"/>
                <a:gd name="T100" fmla="*/ 76 w 721"/>
                <a:gd name="T101" fmla="*/ 808 h 909"/>
                <a:gd name="T102" fmla="*/ 32 w 721"/>
                <a:gd name="T103" fmla="*/ 748 h 909"/>
                <a:gd name="T104" fmla="*/ 6 w 721"/>
                <a:gd name="T105" fmla="*/ 678 h 909"/>
                <a:gd name="T106" fmla="*/ 0 w 721"/>
                <a:gd name="T107" fmla="*/ 6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1" h="909">
                  <a:moveTo>
                    <a:pt x="88" y="601"/>
                  </a:moveTo>
                  <a:lnTo>
                    <a:pt x="88" y="605"/>
                  </a:lnTo>
                  <a:lnTo>
                    <a:pt x="88" y="618"/>
                  </a:lnTo>
                  <a:lnTo>
                    <a:pt x="89" y="630"/>
                  </a:lnTo>
                  <a:lnTo>
                    <a:pt x="90" y="640"/>
                  </a:lnTo>
                  <a:lnTo>
                    <a:pt x="93" y="652"/>
                  </a:lnTo>
                  <a:lnTo>
                    <a:pt x="95" y="663"/>
                  </a:lnTo>
                  <a:lnTo>
                    <a:pt x="98" y="674"/>
                  </a:lnTo>
                  <a:lnTo>
                    <a:pt x="102" y="684"/>
                  </a:lnTo>
                  <a:lnTo>
                    <a:pt x="107" y="695"/>
                  </a:lnTo>
                  <a:lnTo>
                    <a:pt x="112" y="704"/>
                  </a:lnTo>
                  <a:lnTo>
                    <a:pt x="117" y="714"/>
                  </a:lnTo>
                  <a:lnTo>
                    <a:pt x="123" y="722"/>
                  </a:lnTo>
                  <a:lnTo>
                    <a:pt x="129" y="732"/>
                  </a:lnTo>
                  <a:lnTo>
                    <a:pt x="136" y="740"/>
                  </a:lnTo>
                  <a:lnTo>
                    <a:pt x="145" y="748"/>
                  </a:lnTo>
                  <a:lnTo>
                    <a:pt x="153" y="756"/>
                  </a:lnTo>
                  <a:lnTo>
                    <a:pt x="161" y="763"/>
                  </a:lnTo>
                  <a:lnTo>
                    <a:pt x="180" y="777"/>
                  </a:lnTo>
                  <a:lnTo>
                    <a:pt x="201" y="789"/>
                  </a:lnTo>
                  <a:lnTo>
                    <a:pt x="223" y="799"/>
                  </a:lnTo>
                  <a:lnTo>
                    <a:pt x="248" y="808"/>
                  </a:lnTo>
                  <a:lnTo>
                    <a:pt x="274" y="814"/>
                  </a:lnTo>
                  <a:lnTo>
                    <a:pt x="302" y="820"/>
                  </a:lnTo>
                  <a:lnTo>
                    <a:pt x="331" y="822"/>
                  </a:lnTo>
                  <a:lnTo>
                    <a:pt x="361" y="823"/>
                  </a:lnTo>
                  <a:lnTo>
                    <a:pt x="392" y="822"/>
                  </a:lnTo>
                  <a:lnTo>
                    <a:pt x="422" y="820"/>
                  </a:lnTo>
                  <a:lnTo>
                    <a:pt x="449" y="816"/>
                  </a:lnTo>
                  <a:lnTo>
                    <a:pt x="475" y="810"/>
                  </a:lnTo>
                  <a:lnTo>
                    <a:pt x="499" y="803"/>
                  </a:lnTo>
                  <a:lnTo>
                    <a:pt x="520" y="795"/>
                  </a:lnTo>
                  <a:lnTo>
                    <a:pt x="540" y="785"/>
                  </a:lnTo>
                  <a:lnTo>
                    <a:pt x="559" y="775"/>
                  </a:lnTo>
                  <a:lnTo>
                    <a:pt x="575" y="761"/>
                  </a:lnTo>
                  <a:lnTo>
                    <a:pt x="589" y="748"/>
                  </a:lnTo>
                  <a:lnTo>
                    <a:pt x="602" y="734"/>
                  </a:lnTo>
                  <a:lnTo>
                    <a:pt x="612" y="719"/>
                  </a:lnTo>
                  <a:lnTo>
                    <a:pt x="616" y="710"/>
                  </a:lnTo>
                  <a:lnTo>
                    <a:pt x="620" y="702"/>
                  </a:lnTo>
                  <a:lnTo>
                    <a:pt x="622" y="693"/>
                  </a:lnTo>
                  <a:lnTo>
                    <a:pt x="625" y="684"/>
                  </a:lnTo>
                  <a:lnTo>
                    <a:pt x="628" y="665"/>
                  </a:lnTo>
                  <a:lnTo>
                    <a:pt x="629" y="646"/>
                  </a:lnTo>
                  <a:lnTo>
                    <a:pt x="629" y="629"/>
                  </a:lnTo>
                  <a:lnTo>
                    <a:pt x="627" y="613"/>
                  </a:lnTo>
                  <a:lnTo>
                    <a:pt x="622" y="598"/>
                  </a:lnTo>
                  <a:lnTo>
                    <a:pt x="616" y="585"/>
                  </a:lnTo>
                  <a:lnTo>
                    <a:pt x="609" y="573"/>
                  </a:lnTo>
                  <a:lnTo>
                    <a:pt x="600" y="562"/>
                  </a:lnTo>
                  <a:lnTo>
                    <a:pt x="589" y="553"/>
                  </a:lnTo>
                  <a:lnTo>
                    <a:pt x="577" y="544"/>
                  </a:lnTo>
                  <a:lnTo>
                    <a:pt x="563" y="537"/>
                  </a:lnTo>
                  <a:lnTo>
                    <a:pt x="546" y="530"/>
                  </a:lnTo>
                  <a:lnTo>
                    <a:pt x="529" y="523"/>
                  </a:lnTo>
                  <a:lnTo>
                    <a:pt x="510" y="517"/>
                  </a:lnTo>
                  <a:lnTo>
                    <a:pt x="466" y="506"/>
                  </a:lnTo>
                  <a:lnTo>
                    <a:pt x="414" y="497"/>
                  </a:lnTo>
                  <a:lnTo>
                    <a:pt x="230" y="465"/>
                  </a:lnTo>
                  <a:lnTo>
                    <a:pt x="205" y="459"/>
                  </a:lnTo>
                  <a:lnTo>
                    <a:pt x="182" y="453"/>
                  </a:lnTo>
                  <a:lnTo>
                    <a:pt x="160" y="446"/>
                  </a:lnTo>
                  <a:lnTo>
                    <a:pt x="140" y="437"/>
                  </a:lnTo>
                  <a:lnTo>
                    <a:pt x="121" y="428"/>
                  </a:lnTo>
                  <a:lnTo>
                    <a:pt x="104" y="417"/>
                  </a:lnTo>
                  <a:lnTo>
                    <a:pt x="89" y="405"/>
                  </a:lnTo>
                  <a:lnTo>
                    <a:pt x="76" y="392"/>
                  </a:lnTo>
                  <a:lnTo>
                    <a:pt x="64" y="378"/>
                  </a:lnTo>
                  <a:lnTo>
                    <a:pt x="53" y="364"/>
                  </a:lnTo>
                  <a:lnTo>
                    <a:pt x="45" y="347"/>
                  </a:lnTo>
                  <a:lnTo>
                    <a:pt x="38" y="329"/>
                  </a:lnTo>
                  <a:lnTo>
                    <a:pt x="32" y="312"/>
                  </a:lnTo>
                  <a:lnTo>
                    <a:pt x="28" y="291"/>
                  </a:lnTo>
                  <a:lnTo>
                    <a:pt x="26" y="271"/>
                  </a:lnTo>
                  <a:lnTo>
                    <a:pt x="25" y="249"/>
                  </a:lnTo>
                  <a:lnTo>
                    <a:pt x="26" y="236"/>
                  </a:lnTo>
                  <a:lnTo>
                    <a:pt x="26" y="221"/>
                  </a:lnTo>
                  <a:lnTo>
                    <a:pt x="28" y="208"/>
                  </a:lnTo>
                  <a:lnTo>
                    <a:pt x="31" y="195"/>
                  </a:lnTo>
                  <a:lnTo>
                    <a:pt x="34" y="183"/>
                  </a:lnTo>
                  <a:lnTo>
                    <a:pt x="38" y="170"/>
                  </a:lnTo>
                  <a:lnTo>
                    <a:pt x="43" y="159"/>
                  </a:lnTo>
                  <a:lnTo>
                    <a:pt x="47" y="148"/>
                  </a:lnTo>
                  <a:lnTo>
                    <a:pt x="53" y="136"/>
                  </a:lnTo>
                  <a:lnTo>
                    <a:pt x="59" y="125"/>
                  </a:lnTo>
                  <a:lnTo>
                    <a:pt x="66" y="115"/>
                  </a:lnTo>
                  <a:lnTo>
                    <a:pt x="75" y="105"/>
                  </a:lnTo>
                  <a:lnTo>
                    <a:pt x="83" y="94"/>
                  </a:lnTo>
                  <a:lnTo>
                    <a:pt x="93" y="86"/>
                  </a:lnTo>
                  <a:lnTo>
                    <a:pt x="102" y="77"/>
                  </a:lnTo>
                  <a:lnTo>
                    <a:pt x="112" y="68"/>
                  </a:lnTo>
                  <a:lnTo>
                    <a:pt x="123" y="60"/>
                  </a:lnTo>
                  <a:lnTo>
                    <a:pt x="134" y="53"/>
                  </a:lnTo>
                  <a:lnTo>
                    <a:pt x="146" y="46"/>
                  </a:lnTo>
                  <a:lnTo>
                    <a:pt x="159" y="39"/>
                  </a:lnTo>
                  <a:lnTo>
                    <a:pt x="172" y="33"/>
                  </a:lnTo>
                  <a:lnTo>
                    <a:pt x="186" y="27"/>
                  </a:lnTo>
                  <a:lnTo>
                    <a:pt x="201" y="22"/>
                  </a:lnTo>
                  <a:lnTo>
                    <a:pt x="215" y="17"/>
                  </a:lnTo>
                  <a:lnTo>
                    <a:pt x="232" y="13"/>
                  </a:lnTo>
                  <a:lnTo>
                    <a:pt x="247" y="9"/>
                  </a:lnTo>
                  <a:lnTo>
                    <a:pt x="264" y="7"/>
                  </a:lnTo>
                  <a:lnTo>
                    <a:pt x="280" y="4"/>
                  </a:lnTo>
                  <a:lnTo>
                    <a:pt x="298" y="2"/>
                  </a:lnTo>
                  <a:lnTo>
                    <a:pt x="316" y="1"/>
                  </a:lnTo>
                  <a:lnTo>
                    <a:pt x="335" y="0"/>
                  </a:lnTo>
                  <a:lnTo>
                    <a:pt x="354" y="0"/>
                  </a:lnTo>
                  <a:lnTo>
                    <a:pt x="374" y="0"/>
                  </a:lnTo>
                  <a:lnTo>
                    <a:pt x="393" y="1"/>
                  </a:lnTo>
                  <a:lnTo>
                    <a:pt x="411" y="2"/>
                  </a:lnTo>
                  <a:lnTo>
                    <a:pt x="429" y="4"/>
                  </a:lnTo>
                  <a:lnTo>
                    <a:pt x="447" y="7"/>
                  </a:lnTo>
                  <a:lnTo>
                    <a:pt x="463" y="9"/>
                  </a:lnTo>
                  <a:lnTo>
                    <a:pt x="480" y="14"/>
                  </a:lnTo>
                  <a:lnTo>
                    <a:pt x="495" y="17"/>
                  </a:lnTo>
                  <a:lnTo>
                    <a:pt x="511" y="22"/>
                  </a:lnTo>
                  <a:lnTo>
                    <a:pt x="526" y="28"/>
                  </a:lnTo>
                  <a:lnTo>
                    <a:pt x="539" y="33"/>
                  </a:lnTo>
                  <a:lnTo>
                    <a:pt x="553" y="40"/>
                  </a:lnTo>
                  <a:lnTo>
                    <a:pt x="567" y="47"/>
                  </a:lnTo>
                  <a:lnTo>
                    <a:pt x="578" y="54"/>
                  </a:lnTo>
                  <a:lnTo>
                    <a:pt x="590" y="61"/>
                  </a:lnTo>
                  <a:lnTo>
                    <a:pt x="602" y="70"/>
                  </a:lnTo>
                  <a:lnTo>
                    <a:pt x="612" y="79"/>
                  </a:lnTo>
                  <a:lnTo>
                    <a:pt x="622" y="89"/>
                  </a:lnTo>
                  <a:lnTo>
                    <a:pt x="632" y="98"/>
                  </a:lnTo>
                  <a:lnTo>
                    <a:pt x="640" y="108"/>
                  </a:lnTo>
                  <a:lnTo>
                    <a:pt x="649" y="118"/>
                  </a:lnTo>
                  <a:lnTo>
                    <a:pt x="656" y="130"/>
                  </a:lnTo>
                  <a:lnTo>
                    <a:pt x="663" y="142"/>
                  </a:lnTo>
                  <a:lnTo>
                    <a:pt x="669" y="154"/>
                  </a:lnTo>
                  <a:lnTo>
                    <a:pt x="675" y="166"/>
                  </a:lnTo>
                  <a:lnTo>
                    <a:pt x="679" y="179"/>
                  </a:lnTo>
                  <a:lnTo>
                    <a:pt x="683" y="192"/>
                  </a:lnTo>
                  <a:lnTo>
                    <a:pt x="687" y="206"/>
                  </a:lnTo>
                  <a:lnTo>
                    <a:pt x="690" y="220"/>
                  </a:lnTo>
                  <a:lnTo>
                    <a:pt x="692" y="235"/>
                  </a:lnTo>
                  <a:lnTo>
                    <a:pt x="694" y="249"/>
                  </a:lnTo>
                  <a:lnTo>
                    <a:pt x="695" y="264"/>
                  </a:lnTo>
                  <a:lnTo>
                    <a:pt x="608" y="264"/>
                  </a:lnTo>
                  <a:lnTo>
                    <a:pt x="606" y="243"/>
                  </a:lnTo>
                  <a:lnTo>
                    <a:pt x="601" y="221"/>
                  </a:lnTo>
                  <a:lnTo>
                    <a:pt x="594" y="202"/>
                  </a:lnTo>
                  <a:lnTo>
                    <a:pt x="586" y="185"/>
                  </a:lnTo>
                  <a:lnTo>
                    <a:pt x="576" y="168"/>
                  </a:lnTo>
                  <a:lnTo>
                    <a:pt x="564" y="153"/>
                  </a:lnTo>
                  <a:lnTo>
                    <a:pt x="551" y="138"/>
                  </a:lnTo>
                  <a:lnTo>
                    <a:pt x="537" y="127"/>
                  </a:lnTo>
                  <a:lnTo>
                    <a:pt x="520" y="115"/>
                  </a:lnTo>
                  <a:lnTo>
                    <a:pt x="501" y="105"/>
                  </a:lnTo>
                  <a:lnTo>
                    <a:pt x="481" y="97"/>
                  </a:lnTo>
                  <a:lnTo>
                    <a:pt x="460" y="90"/>
                  </a:lnTo>
                  <a:lnTo>
                    <a:pt x="436" y="85"/>
                  </a:lnTo>
                  <a:lnTo>
                    <a:pt x="411" y="81"/>
                  </a:lnTo>
                  <a:lnTo>
                    <a:pt x="385" y="79"/>
                  </a:lnTo>
                  <a:lnTo>
                    <a:pt x="356" y="78"/>
                  </a:lnTo>
                  <a:lnTo>
                    <a:pt x="329" y="79"/>
                  </a:lnTo>
                  <a:lnTo>
                    <a:pt x="303" y="81"/>
                  </a:lnTo>
                  <a:lnTo>
                    <a:pt x="278" y="85"/>
                  </a:lnTo>
                  <a:lnTo>
                    <a:pt x="254" y="90"/>
                  </a:lnTo>
                  <a:lnTo>
                    <a:pt x="233" y="97"/>
                  </a:lnTo>
                  <a:lnTo>
                    <a:pt x="213" y="104"/>
                  </a:lnTo>
                  <a:lnTo>
                    <a:pt x="195" y="113"/>
                  </a:lnTo>
                  <a:lnTo>
                    <a:pt x="178" y="124"/>
                  </a:lnTo>
                  <a:lnTo>
                    <a:pt x="163" y="135"/>
                  </a:lnTo>
                  <a:lnTo>
                    <a:pt x="151" y="148"/>
                  </a:lnTo>
                  <a:lnTo>
                    <a:pt x="139" y="162"/>
                  </a:lnTo>
                  <a:lnTo>
                    <a:pt x="131" y="176"/>
                  </a:lnTo>
                  <a:lnTo>
                    <a:pt x="123" y="192"/>
                  </a:lnTo>
                  <a:lnTo>
                    <a:pt x="117" y="208"/>
                  </a:lnTo>
                  <a:lnTo>
                    <a:pt x="115" y="226"/>
                  </a:lnTo>
                  <a:lnTo>
                    <a:pt x="114" y="244"/>
                  </a:lnTo>
                  <a:lnTo>
                    <a:pt x="114" y="261"/>
                  </a:lnTo>
                  <a:lnTo>
                    <a:pt x="117" y="276"/>
                  </a:lnTo>
                  <a:lnTo>
                    <a:pt x="121" y="289"/>
                  </a:lnTo>
                  <a:lnTo>
                    <a:pt x="127" y="302"/>
                  </a:lnTo>
                  <a:lnTo>
                    <a:pt x="134" y="314"/>
                  </a:lnTo>
                  <a:lnTo>
                    <a:pt x="144" y="324"/>
                  </a:lnTo>
                  <a:lnTo>
                    <a:pt x="154" y="334"/>
                  </a:lnTo>
                  <a:lnTo>
                    <a:pt x="167" y="343"/>
                  </a:lnTo>
                  <a:lnTo>
                    <a:pt x="182" y="351"/>
                  </a:lnTo>
                  <a:lnTo>
                    <a:pt x="197" y="358"/>
                  </a:lnTo>
                  <a:lnTo>
                    <a:pt x="215" y="364"/>
                  </a:lnTo>
                  <a:lnTo>
                    <a:pt x="234" y="371"/>
                  </a:lnTo>
                  <a:lnTo>
                    <a:pt x="255" y="376"/>
                  </a:lnTo>
                  <a:lnTo>
                    <a:pt x="278" y="382"/>
                  </a:lnTo>
                  <a:lnTo>
                    <a:pt x="303" y="386"/>
                  </a:lnTo>
                  <a:lnTo>
                    <a:pt x="329" y="391"/>
                  </a:lnTo>
                  <a:lnTo>
                    <a:pt x="493" y="420"/>
                  </a:lnTo>
                  <a:lnTo>
                    <a:pt x="521" y="426"/>
                  </a:lnTo>
                  <a:lnTo>
                    <a:pt x="548" y="433"/>
                  </a:lnTo>
                  <a:lnTo>
                    <a:pt x="572" y="440"/>
                  </a:lnTo>
                  <a:lnTo>
                    <a:pt x="595" y="448"/>
                  </a:lnTo>
                  <a:lnTo>
                    <a:pt x="615" y="458"/>
                  </a:lnTo>
                  <a:lnTo>
                    <a:pt x="634" y="468"/>
                  </a:lnTo>
                  <a:lnTo>
                    <a:pt x="651" y="480"/>
                  </a:lnTo>
                  <a:lnTo>
                    <a:pt x="666" y="493"/>
                  </a:lnTo>
                  <a:lnTo>
                    <a:pt x="679" y="507"/>
                  </a:lnTo>
                  <a:lnTo>
                    <a:pt x="690" y="523"/>
                  </a:lnTo>
                  <a:lnTo>
                    <a:pt x="700" y="540"/>
                  </a:lnTo>
                  <a:lnTo>
                    <a:pt x="707" y="557"/>
                  </a:lnTo>
                  <a:lnTo>
                    <a:pt x="713" y="576"/>
                  </a:lnTo>
                  <a:lnTo>
                    <a:pt x="717" y="598"/>
                  </a:lnTo>
                  <a:lnTo>
                    <a:pt x="720" y="619"/>
                  </a:lnTo>
                  <a:lnTo>
                    <a:pt x="721" y="643"/>
                  </a:lnTo>
                  <a:lnTo>
                    <a:pt x="720" y="658"/>
                  </a:lnTo>
                  <a:lnTo>
                    <a:pt x="720" y="672"/>
                  </a:lnTo>
                  <a:lnTo>
                    <a:pt x="717" y="688"/>
                  </a:lnTo>
                  <a:lnTo>
                    <a:pt x="715" y="701"/>
                  </a:lnTo>
                  <a:lnTo>
                    <a:pt x="711" y="715"/>
                  </a:lnTo>
                  <a:lnTo>
                    <a:pt x="708" y="728"/>
                  </a:lnTo>
                  <a:lnTo>
                    <a:pt x="703" y="741"/>
                  </a:lnTo>
                  <a:lnTo>
                    <a:pt x="697" y="754"/>
                  </a:lnTo>
                  <a:lnTo>
                    <a:pt x="691" y="766"/>
                  </a:lnTo>
                  <a:lnTo>
                    <a:pt x="684" y="777"/>
                  </a:lnTo>
                  <a:lnTo>
                    <a:pt x="677" y="789"/>
                  </a:lnTo>
                  <a:lnTo>
                    <a:pt x="669" y="799"/>
                  </a:lnTo>
                  <a:lnTo>
                    <a:pt x="659" y="809"/>
                  </a:lnTo>
                  <a:lnTo>
                    <a:pt x="650" y="820"/>
                  </a:lnTo>
                  <a:lnTo>
                    <a:pt x="640" y="828"/>
                  </a:lnTo>
                  <a:lnTo>
                    <a:pt x="628" y="837"/>
                  </a:lnTo>
                  <a:lnTo>
                    <a:pt x="618" y="846"/>
                  </a:lnTo>
                  <a:lnTo>
                    <a:pt x="606" y="854"/>
                  </a:lnTo>
                  <a:lnTo>
                    <a:pt x="593" y="861"/>
                  </a:lnTo>
                  <a:lnTo>
                    <a:pt x="578" y="867"/>
                  </a:lnTo>
                  <a:lnTo>
                    <a:pt x="565" y="874"/>
                  </a:lnTo>
                  <a:lnTo>
                    <a:pt x="550" y="880"/>
                  </a:lnTo>
                  <a:lnTo>
                    <a:pt x="534" y="885"/>
                  </a:lnTo>
                  <a:lnTo>
                    <a:pt x="519" y="890"/>
                  </a:lnTo>
                  <a:lnTo>
                    <a:pt x="502" y="894"/>
                  </a:lnTo>
                  <a:lnTo>
                    <a:pt x="485" y="898"/>
                  </a:lnTo>
                  <a:lnTo>
                    <a:pt x="468" y="902"/>
                  </a:lnTo>
                  <a:lnTo>
                    <a:pt x="449" y="904"/>
                  </a:lnTo>
                  <a:lnTo>
                    <a:pt x="430" y="905"/>
                  </a:lnTo>
                  <a:lnTo>
                    <a:pt x="411" y="907"/>
                  </a:lnTo>
                  <a:lnTo>
                    <a:pt x="391" y="907"/>
                  </a:lnTo>
                  <a:lnTo>
                    <a:pt x="371" y="909"/>
                  </a:lnTo>
                  <a:lnTo>
                    <a:pt x="349" y="907"/>
                  </a:lnTo>
                  <a:lnTo>
                    <a:pt x="328" y="906"/>
                  </a:lnTo>
                  <a:lnTo>
                    <a:pt x="308" y="905"/>
                  </a:lnTo>
                  <a:lnTo>
                    <a:pt x="287" y="903"/>
                  </a:lnTo>
                  <a:lnTo>
                    <a:pt x="268" y="900"/>
                  </a:lnTo>
                  <a:lnTo>
                    <a:pt x="249" y="897"/>
                  </a:lnTo>
                  <a:lnTo>
                    <a:pt x="232" y="892"/>
                  </a:lnTo>
                  <a:lnTo>
                    <a:pt x="214" y="887"/>
                  </a:lnTo>
                  <a:lnTo>
                    <a:pt x="197" y="883"/>
                  </a:lnTo>
                  <a:lnTo>
                    <a:pt x="182" y="877"/>
                  </a:lnTo>
                  <a:lnTo>
                    <a:pt x="166" y="869"/>
                  </a:lnTo>
                  <a:lnTo>
                    <a:pt x="151" y="862"/>
                  </a:lnTo>
                  <a:lnTo>
                    <a:pt x="136" y="855"/>
                  </a:lnTo>
                  <a:lnTo>
                    <a:pt x="123" y="847"/>
                  </a:lnTo>
                  <a:lnTo>
                    <a:pt x="110" y="837"/>
                  </a:lnTo>
                  <a:lnTo>
                    <a:pt x="97" y="828"/>
                  </a:lnTo>
                  <a:lnTo>
                    <a:pt x="87" y="818"/>
                  </a:lnTo>
                  <a:lnTo>
                    <a:pt x="76" y="808"/>
                  </a:lnTo>
                  <a:lnTo>
                    <a:pt x="65" y="797"/>
                  </a:lnTo>
                  <a:lnTo>
                    <a:pt x="56" y="786"/>
                  </a:lnTo>
                  <a:lnTo>
                    <a:pt x="47" y="775"/>
                  </a:lnTo>
                  <a:lnTo>
                    <a:pt x="39" y="761"/>
                  </a:lnTo>
                  <a:lnTo>
                    <a:pt x="32" y="748"/>
                  </a:lnTo>
                  <a:lnTo>
                    <a:pt x="25" y="735"/>
                  </a:lnTo>
                  <a:lnTo>
                    <a:pt x="19" y="722"/>
                  </a:lnTo>
                  <a:lnTo>
                    <a:pt x="14" y="708"/>
                  </a:lnTo>
                  <a:lnTo>
                    <a:pt x="9" y="693"/>
                  </a:lnTo>
                  <a:lnTo>
                    <a:pt x="6" y="678"/>
                  </a:lnTo>
                  <a:lnTo>
                    <a:pt x="3" y="663"/>
                  </a:lnTo>
                  <a:lnTo>
                    <a:pt x="1" y="646"/>
                  </a:lnTo>
                  <a:lnTo>
                    <a:pt x="0" y="631"/>
                  </a:lnTo>
                  <a:lnTo>
                    <a:pt x="0" y="614"/>
                  </a:lnTo>
                  <a:lnTo>
                    <a:pt x="0" y="601"/>
                  </a:lnTo>
                  <a:lnTo>
                    <a:pt x="88" y="6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3" name="Freeform 23"/>
            <p:cNvSpPr>
              <a:spLocks/>
            </p:cNvSpPr>
            <p:nvPr/>
          </p:nvSpPr>
          <p:spPr bwMode="auto">
            <a:xfrm>
              <a:off x="9371013" y="4525963"/>
              <a:ext cx="398463" cy="455613"/>
            </a:xfrm>
            <a:custGeom>
              <a:avLst/>
              <a:gdLst>
                <a:gd name="T0" fmla="*/ 334 w 755"/>
                <a:gd name="T1" fmla="*/ 78 h 863"/>
                <a:gd name="T2" fmla="*/ 0 w 755"/>
                <a:gd name="T3" fmla="*/ 78 h 863"/>
                <a:gd name="T4" fmla="*/ 0 w 755"/>
                <a:gd name="T5" fmla="*/ 0 h 863"/>
                <a:gd name="T6" fmla="*/ 755 w 755"/>
                <a:gd name="T7" fmla="*/ 0 h 863"/>
                <a:gd name="T8" fmla="*/ 755 w 755"/>
                <a:gd name="T9" fmla="*/ 78 h 863"/>
                <a:gd name="T10" fmla="*/ 421 w 755"/>
                <a:gd name="T11" fmla="*/ 78 h 863"/>
                <a:gd name="T12" fmla="*/ 421 w 755"/>
                <a:gd name="T13" fmla="*/ 863 h 863"/>
                <a:gd name="T14" fmla="*/ 334 w 755"/>
                <a:gd name="T15" fmla="*/ 863 h 863"/>
                <a:gd name="T16" fmla="*/ 334 w 755"/>
                <a:gd name="T17" fmla="*/ 7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863">
                  <a:moveTo>
                    <a:pt x="334" y="78"/>
                  </a:moveTo>
                  <a:lnTo>
                    <a:pt x="0" y="78"/>
                  </a:lnTo>
                  <a:lnTo>
                    <a:pt x="0" y="0"/>
                  </a:lnTo>
                  <a:lnTo>
                    <a:pt x="755" y="0"/>
                  </a:lnTo>
                  <a:lnTo>
                    <a:pt x="755" y="78"/>
                  </a:lnTo>
                  <a:lnTo>
                    <a:pt x="421" y="78"/>
                  </a:lnTo>
                  <a:lnTo>
                    <a:pt x="421" y="863"/>
                  </a:lnTo>
                  <a:lnTo>
                    <a:pt x="334" y="863"/>
                  </a:lnTo>
                  <a:lnTo>
                    <a:pt x="334"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4" name="Freeform 24"/>
            <p:cNvSpPr>
              <a:spLocks/>
            </p:cNvSpPr>
            <p:nvPr/>
          </p:nvSpPr>
          <p:spPr bwMode="auto">
            <a:xfrm>
              <a:off x="9837738" y="4525963"/>
              <a:ext cx="468313" cy="455613"/>
            </a:xfrm>
            <a:custGeom>
              <a:avLst/>
              <a:gdLst>
                <a:gd name="T0" fmla="*/ 0 w 884"/>
                <a:gd name="T1" fmla="*/ 0 h 863"/>
                <a:gd name="T2" fmla="*/ 95 w 884"/>
                <a:gd name="T3" fmla="*/ 0 h 863"/>
                <a:gd name="T4" fmla="*/ 442 w 884"/>
                <a:gd name="T5" fmla="*/ 789 h 863"/>
                <a:gd name="T6" fmla="*/ 789 w 884"/>
                <a:gd name="T7" fmla="*/ 0 h 863"/>
                <a:gd name="T8" fmla="*/ 884 w 884"/>
                <a:gd name="T9" fmla="*/ 0 h 863"/>
                <a:gd name="T10" fmla="*/ 496 w 884"/>
                <a:gd name="T11" fmla="*/ 863 h 863"/>
                <a:gd name="T12" fmla="*/ 386 w 884"/>
                <a:gd name="T13" fmla="*/ 863 h 863"/>
                <a:gd name="T14" fmla="*/ 0 w 884"/>
                <a:gd name="T15" fmla="*/ 0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863">
                  <a:moveTo>
                    <a:pt x="0" y="0"/>
                  </a:moveTo>
                  <a:lnTo>
                    <a:pt x="95" y="0"/>
                  </a:lnTo>
                  <a:lnTo>
                    <a:pt x="442" y="789"/>
                  </a:lnTo>
                  <a:lnTo>
                    <a:pt x="789" y="0"/>
                  </a:lnTo>
                  <a:lnTo>
                    <a:pt x="884" y="0"/>
                  </a:lnTo>
                  <a:lnTo>
                    <a:pt x="496" y="863"/>
                  </a:lnTo>
                  <a:lnTo>
                    <a:pt x="386" y="86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5" name="Freeform 25"/>
            <p:cNvSpPr>
              <a:spLocks noEditPoints="1"/>
            </p:cNvSpPr>
            <p:nvPr/>
          </p:nvSpPr>
          <p:spPr bwMode="auto">
            <a:xfrm>
              <a:off x="10428288" y="4384675"/>
              <a:ext cx="117475" cy="596900"/>
            </a:xfrm>
            <a:custGeom>
              <a:avLst/>
              <a:gdLst>
                <a:gd name="T0" fmla="*/ 113 w 222"/>
                <a:gd name="T1" fmla="*/ 0 h 1128"/>
                <a:gd name="T2" fmla="*/ 222 w 222"/>
                <a:gd name="T3" fmla="*/ 0 h 1128"/>
                <a:gd name="T4" fmla="*/ 81 w 222"/>
                <a:gd name="T5" fmla="*/ 177 h 1128"/>
                <a:gd name="T6" fmla="*/ 9 w 222"/>
                <a:gd name="T7" fmla="*/ 177 h 1128"/>
                <a:gd name="T8" fmla="*/ 113 w 222"/>
                <a:gd name="T9" fmla="*/ 0 h 1128"/>
                <a:gd name="T10" fmla="*/ 0 w 222"/>
                <a:gd name="T11" fmla="*/ 265 h 1128"/>
                <a:gd name="T12" fmla="*/ 0 w 222"/>
                <a:gd name="T13" fmla="*/ 265 h 1128"/>
                <a:gd name="T14" fmla="*/ 87 w 222"/>
                <a:gd name="T15" fmla="*/ 265 h 1128"/>
                <a:gd name="T16" fmla="*/ 87 w 222"/>
                <a:gd name="T17" fmla="*/ 1128 h 1128"/>
                <a:gd name="T18" fmla="*/ 0 w 222"/>
                <a:gd name="T19" fmla="*/ 1128 h 1128"/>
                <a:gd name="T20" fmla="*/ 0 w 222"/>
                <a:gd name="T21" fmla="*/ 26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28">
                  <a:moveTo>
                    <a:pt x="113" y="0"/>
                  </a:moveTo>
                  <a:lnTo>
                    <a:pt x="222" y="0"/>
                  </a:lnTo>
                  <a:lnTo>
                    <a:pt x="81" y="177"/>
                  </a:lnTo>
                  <a:lnTo>
                    <a:pt x="9" y="177"/>
                  </a:lnTo>
                  <a:lnTo>
                    <a:pt x="113" y="0"/>
                  </a:lnTo>
                  <a:close/>
                  <a:moveTo>
                    <a:pt x="0" y="265"/>
                  </a:moveTo>
                  <a:lnTo>
                    <a:pt x="0" y="265"/>
                  </a:lnTo>
                  <a:lnTo>
                    <a:pt x="87" y="265"/>
                  </a:lnTo>
                  <a:lnTo>
                    <a:pt x="87" y="1128"/>
                  </a:lnTo>
                  <a:lnTo>
                    <a:pt x="0" y="1128"/>
                  </a:lnTo>
                  <a:lnTo>
                    <a:pt x="0" y="2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6" name="Freeform 26"/>
            <p:cNvSpPr>
              <a:spLocks/>
            </p:cNvSpPr>
            <p:nvPr/>
          </p:nvSpPr>
          <p:spPr bwMode="auto">
            <a:xfrm>
              <a:off x="10672763" y="4926013"/>
              <a:ext cx="50800" cy="155575"/>
            </a:xfrm>
            <a:custGeom>
              <a:avLst/>
              <a:gdLst>
                <a:gd name="T0" fmla="*/ 0 w 97"/>
                <a:gd name="T1" fmla="*/ 0 h 292"/>
                <a:gd name="T2" fmla="*/ 97 w 97"/>
                <a:gd name="T3" fmla="*/ 0 h 292"/>
                <a:gd name="T4" fmla="*/ 97 w 97"/>
                <a:gd name="T5" fmla="*/ 140 h 292"/>
                <a:gd name="T6" fmla="*/ 97 w 97"/>
                <a:gd name="T7" fmla="*/ 156 h 292"/>
                <a:gd name="T8" fmla="*/ 96 w 97"/>
                <a:gd name="T9" fmla="*/ 170 h 292"/>
                <a:gd name="T10" fmla="*/ 95 w 97"/>
                <a:gd name="T11" fmla="*/ 183 h 292"/>
                <a:gd name="T12" fmla="*/ 92 w 97"/>
                <a:gd name="T13" fmla="*/ 195 h 292"/>
                <a:gd name="T14" fmla="*/ 90 w 97"/>
                <a:gd name="T15" fmla="*/ 207 h 292"/>
                <a:gd name="T16" fmla="*/ 86 w 97"/>
                <a:gd name="T17" fmla="*/ 219 h 292"/>
                <a:gd name="T18" fmla="*/ 82 w 97"/>
                <a:gd name="T19" fmla="*/ 228 h 292"/>
                <a:gd name="T20" fmla="*/ 77 w 97"/>
                <a:gd name="T21" fmla="*/ 238 h 292"/>
                <a:gd name="T22" fmla="*/ 71 w 97"/>
                <a:gd name="T23" fmla="*/ 247 h 292"/>
                <a:gd name="T24" fmla="*/ 64 w 97"/>
                <a:gd name="T25" fmla="*/ 256 h 292"/>
                <a:gd name="T26" fmla="*/ 55 w 97"/>
                <a:gd name="T27" fmla="*/ 263 h 292"/>
                <a:gd name="T28" fmla="*/ 47 w 97"/>
                <a:gd name="T29" fmla="*/ 270 h 292"/>
                <a:gd name="T30" fmla="*/ 36 w 97"/>
                <a:gd name="T31" fmla="*/ 276 h 292"/>
                <a:gd name="T32" fmla="*/ 26 w 97"/>
                <a:gd name="T33" fmla="*/ 282 h 292"/>
                <a:gd name="T34" fmla="*/ 14 w 97"/>
                <a:gd name="T35" fmla="*/ 288 h 292"/>
                <a:gd name="T36" fmla="*/ 0 w 97"/>
                <a:gd name="T37" fmla="*/ 292 h 292"/>
                <a:gd name="T38" fmla="*/ 0 w 97"/>
                <a:gd name="T39" fmla="*/ 237 h 292"/>
                <a:gd name="T40" fmla="*/ 11 w 97"/>
                <a:gd name="T41" fmla="*/ 231 h 292"/>
                <a:gd name="T42" fmla="*/ 20 w 97"/>
                <a:gd name="T43" fmla="*/ 222 h 292"/>
                <a:gd name="T44" fmla="*/ 28 w 97"/>
                <a:gd name="T45" fmla="*/ 214 h 292"/>
                <a:gd name="T46" fmla="*/ 34 w 97"/>
                <a:gd name="T47" fmla="*/ 206 h 292"/>
                <a:gd name="T48" fmla="*/ 38 w 97"/>
                <a:gd name="T49" fmla="*/ 195 h 292"/>
                <a:gd name="T50" fmla="*/ 41 w 97"/>
                <a:gd name="T51" fmla="*/ 183 h 292"/>
                <a:gd name="T52" fmla="*/ 42 w 97"/>
                <a:gd name="T53" fmla="*/ 171 h 292"/>
                <a:gd name="T54" fmla="*/ 44 w 97"/>
                <a:gd name="T55" fmla="*/ 157 h 292"/>
                <a:gd name="T56" fmla="*/ 44 w 97"/>
                <a:gd name="T57" fmla="*/ 105 h 292"/>
                <a:gd name="T58" fmla="*/ 0 w 97"/>
                <a:gd name="T59" fmla="*/ 105 h 292"/>
                <a:gd name="T60" fmla="*/ 0 w 9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292">
                  <a:moveTo>
                    <a:pt x="0" y="0"/>
                  </a:moveTo>
                  <a:lnTo>
                    <a:pt x="97" y="0"/>
                  </a:lnTo>
                  <a:lnTo>
                    <a:pt x="97" y="140"/>
                  </a:lnTo>
                  <a:lnTo>
                    <a:pt x="97" y="156"/>
                  </a:lnTo>
                  <a:lnTo>
                    <a:pt x="96" y="170"/>
                  </a:lnTo>
                  <a:lnTo>
                    <a:pt x="95" y="183"/>
                  </a:lnTo>
                  <a:lnTo>
                    <a:pt x="92" y="195"/>
                  </a:lnTo>
                  <a:lnTo>
                    <a:pt x="90" y="207"/>
                  </a:lnTo>
                  <a:lnTo>
                    <a:pt x="86" y="219"/>
                  </a:lnTo>
                  <a:lnTo>
                    <a:pt x="82" y="228"/>
                  </a:lnTo>
                  <a:lnTo>
                    <a:pt x="77" y="238"/>
                  </a:lnTo>
                  <a:lnTo>
                    <a:pt x="71" y="247"/>
                  </a:lnTo>
                  <a:lnTo>
                    <a:pt x="64" y="256"/>
                  </a:lnTo>
                  <a:lnTo>
                    <a:pt x="55" y="263"/>
                  </a:lnTo>
                  <a:lnTo>
                    <a:pt x="47" y="270"/>
                  </a:lnTo>
                  <a:lnTo>
                    <a:pt x="36" y="276"/>
                  </a:lnTo>
                  <a:lnTo>
                    <a:pt x="26" y="282"/>
                  </a:lnTo>
                  <a:lnTo>
                    <a:pt x="14" y="288"/>
                  </a:lnTo>
                  <a:lnTo>
                    <a:pt x="0" y="292"/>
                  </a:lnTo>
                  <a:lnTo>
                    <a:pt x="0" y="237"/>
                  </a:lnTo>
                  <a:lnTo>
                    <a:pt x="11" y="231"/>
                  </a:lnTo>
                  <a:lnTo>
                    <a:pt x="20" y="222"/>
                  </a:lnTo>
                  <a:lnTo>
                    <a:pt x="28" y="214"/>
                  </a:lnTo>
                  <a:lnTo>
                    <a:pt x="34" y="206"/>
                  </a:lnTo>
                  <a:lnTo>
                    <a:pt x="38" y="195"/>
                  </a:lnTo>
                  <a:lnTo>
                    <a:pt x="41" y="183"/>
                  </a:lnTo>
                  <a:lnTo>
                    <a:pt x="42" y="171"/>
                  </a:lnTo>
                  <a:lnTo>
                    <a:pt x="44" y="157"/>
                  </a:lnTo>
                  <a:lnTo>
                    <a:pt x="44" y="105"/>
                  </a:lnTo>
                  <a:lnTo>
                    <a:pt x="0" y="105"/>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Freeform 27"/>
            <p:cNvSpPr>
              <a:spLocks/>
            </p:cNvSpPr>
            <p:nvPr/>
          </p:nvSpPr>
          <p:spPr bwMode="auto">
            <a:xfrm>
              <a:off x="1439863" y="5235575"/>
              <a:ext cx="438150" cy="379413"/>
            </a:xfrm>
            <a:custGeom>
              <a:avLst/>
              <a:gdLst>
                <a:gd name="T0" fmla="*/ 0 w 829"/>
                <a:gd name="T1" fmla="*/ 0 h 717"/>
                <a:gd name="T2" fmla="*/ 114 w 829"/>
                <a:gd name="T3" fmla="*/ 0 h 717"/>
                <a:gd name="T4" fmla="*/ 417 w 829"/>
                <a:gd name="T5" fmla="*/ 651 h 717"/>
                <a:gd name="T6" fmla="*/ 724 w 829"/>
                <a:gd name="T7" fmla="*/ 0 h 717"/>
                <a:gd name="T8" fmla="*/ 829 w 829"/>
                <a:gd name="T9" fmla="*/ 0 h 717"/>
                <a:gd name="T10" fmla="*/ 829 w 829"/>
                <a:gd name="T11" fmla="*/ 717 h 717"/>
                <a:gd name="T12" fmla="*/ 759 w 829"/>
                <a:gd name="T13" fmla="*/ 717 h 717"/>
                <a:gd name="T14" fmla="*/ 761 w 829"/>
                <a:gd name="T15" fmla="*/ 62 h 717"/>
                <a:gd name="T16" fmla="*/ 457 w 829"/>
                <a:gd name="T17" fmla="*/ 717 h 717"/>
                <a:gd name="T18" fmla="*/ 375 w 829"/>
                <a:gd name="T19" fmla="*/ 717 h 717"/>
                <a:gd name="T20" fmla="*/ 63 w 829"/>
                <a:gd name="T21" fmla="*/ 62 h 717"/>
                <a:gd name="T22" fmla="*/ 70 w 829"/>
                <a:gd name="T23" fmla="*/ 717 h 717"/>
                <a:gd name="T24" fmla="*/ 0 w 829"/>
                <a:gd name="T25" fmla="*/ 717 h 717"/>
                <a:gd name="T26" fmla="*/ 0 w 829"/>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9" h="717">
                  <a:moveTo>
                    <a:pt x="0" y="0"/>
                  </a:moveTo>
                  <a:lnTo>
                    <a:pt x="114" y="0"/>
                  </a:lnTo>
                  <a:lnTo>
                    <a:pt x="417" y="651"/>
                  </a:lnTo>
                  <a:lnTo>
                    <a:pt x="724" y="0"/>
                  </a:lnTo>
                  <a:lnTo>
                    <a:pt x="829" y="0"/>
                  </a:lnTo>
                  <a:lnTo>
                    <a:pt x="829" y="717"/>
                  </a:lnTo>
                  <a:lnTo>
                    <a:pt x="759" y="717"/>
                  </a:lnTo>
                  <a:lnTo>
                    <a:pt x="761" y="62"/>
                  </a:lnTo>
                  <a:lnTo>
                    <a:pt x="457" y="717"/>
                  </a:lnTo>
                  <a:lnTo>
                    <a:pt x="375" y="717"/>
                  </a:lnTo>
                  <a:lnTo>
                    <a:pt x="63" y="62"/>
                  </a:lnTo>
                  <a:lnTo>
                    <a:pt x="70"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8" name="Freeform 28"/>
            <p:cNvSpPr>
              <a:spLocks/>
            </p:cNvSpPr>
            <p:nvPr/>
          </p:nvSpPr>
          <p:spPr bwMode="auto">
            <a:xfrm>
              <a:off x="2009776" y="5235575"/>
              <a:ext cx="277813" cy="379413"/>
            </a:xfrm>
            <a:custGeom>
              <a:avLst/>
              <a:gdLst>
                <a:gd name="T0" fmla="*/ 0 w 523"/>
                <a:gd name="T1" fmla="*/ 0 h 717"/>
                <a:gd name="T2" fmla="*/ 73 w 523"/>
                <a:gd name="T3" fmla="*/ 0 h 717"/>
                <a:gd name="T4" fmla="*/ 73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3" y="0"/>
                  </a:lnTo>
                  <a:lnTo>
                    <a:pt x="73"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9" name="Freeform 29"/>
            <p:cNvSpPr>
              <a:spLocks noEditPoints="1"/>
            </p:cNvSpPr>
            <p:nvPr/>
          </p:nvSpPr>
          <p:spPr bwMode="auto">
            <a:xfrm>
              <a:off x="2347913" y="5119688"/>
              <a:ext cx="392113" cy="495300"/>
            </a:xfrm>
            <a:custGeom>
              <a:avLst/>
              <a:gdLst>
                <a:gd name="T0" fmla="*/ 427 w 742"/>
                <a:gd name="T1" fmla="*/ 0 h 936"/>
                <a:gd name="T2" fmla="*/ 518 w 742"/>
                <a:gd name="T3" fmla="*/ 0 h 936"/>
                <a:gd name="T4" fmla="*/ 401 w 742"/>
                <a:gd name="T5" fmla="*/ 147 h 936"/>
                <a:gd name="T6" fmla="*/ 341 w 742"/>
                <a:gd name="T7" fmla="*/ 147 h 936"/>
                <a:gd name="T8" fmla="*/ 427 w 742"/>
                <a:gd name="T9" fmla="*/ 0 h 936"/>
                <a:gd name="T10" fmla="*/ 536 w 742"/>
                <a:gd name="T11" fmla="*/ 645 h 936"/>
                <a:gd name="T12" fmla="*/ 536 w 742"/>
                <a:gd name="T13" fmla="*/ 645 h 936"/>
                <a:gd name="T14" fmla="*/ 372 w 742"/>
                <a:gd name="T15" fmla="*/ 279 h 936"/>
                <a:gd name="T16" fmla="*/ 208 w 742"/>
                <a:gd name="T17" fmla="*/ 645 h 936"/>
                <a:gd name="T18" fmla="*/ 536 w 742"/>
                <a:gd name="T19" fmla="*/ 645 h 936"/>
                <a:gd name="T20" fmla="*/ 332 w 742"/>
                <a:gd name="T21" fmla="*/ 219 h 936"/>
                <a:gd name="T22" fmla="*/ 332 w 742"/>
                <a:gd name="T23" fmla="*/ 219 h 936"/>
                <a:gd name="T24" fmla="*/ 415 w 742"/>
                <a:gd name="T25" fmla="*/ 219 h 936"/>
                <a:gd name="T26" fmla="*/ 742 w 742"/>
                <a:gd name="T27" fmla="*/ 936 h 936"/>
                <a:gd name="T28" fmla="*/ 669 w 742"/>
                <a:gd name="T29" fmla="*/ 936 h 936"/>
                <a:gd name="T30" fmla="*/ 568 w 742"/>
                <a:gd name="T31" fmla="*/ 714 h 936"/>
                <a:gd name="T32" fmla="*/ 176 w 742"/>
                <a:gd name="T33" fmla="*/ 714 h 936"/>
                <a:gd name="T34" fmla="*/ 74 w 742"/>
                <a:gd name="T35" fmla="*/ 936 h 936"/>
                <a:gd name="T36" fmla="*/ 0 w 742"/>
                <a:gd name="T37" fmla="*/ 936 h 936"/>
                <a:gd name="T38" fmla="*/ 332 w 742"/>
                <a:gd name="T39"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2" h="936">
                  <a:moveTo>
                    <a:pt x="427" y="0"/>
                  </a:moveTo>
                  <a:lnTo>
                    <a:pt x="518" y="0"/>
                  </a:lnTo>
                  <a:lnTo>
                    <a:pt x="401" y="147"/>
                  </a:lnTo>
                  <a:lnTo>
                    <a:pt x="341" y="147"/>
                  </a:lnTo>
                  <a:lnTo>
                    <a:pt x="427" y="0"/>
                  </a:lnTo>
                  <a:close/>
                  <a:moveTo>
                    <a:pt x="536" y="645"/>
                  </a:moveTo>
                  <a:lnTo>
                    <a:pt x="536" y="645"/>
                  </a:lnTo>
                  <a:lnTo>
                    <a:pt x="372" y="279"/>
                  </a:lnTo>
                  <a:lnTo>
                    <a:pt x="208" y="645"/>
                  </a:lnTo>
                  <a:lnTo>
                    <a:pt x="536" y="645"/>
                  </a:lnTo>
                  <a:close/>
                  <a:moveTo>
                    <a:pt x="332" y="219"/>
                  </a:moveTo>
                  <a:lnTo>
                    <a:pt x="332" y="219"/>
                  </a:lnTo>
                  <a:lnTo>
                    <a:pt x="415" y="219"/>
                  </a:lnTo>
                  <a:lnTo>
                    <a:pt x="742" y="936"/>
                  </a:lnTo>
                  <a:lnTo>
                    <a:pt x="669" y="936"/>
                  </a:lnTo>
                  <a:lnTo>
                    <a:pt x="568" y="714"/>
                  </a:lnTo>
                  <a:lnTo>
                    <a:pt x="176" y="714"/>
                  </a:lnTo>
                  <a:lnTo>
                    <a:pt x="74" y="936"/>
                  </a:lnTo>
                  <a:lnTo>
                    <a:pt x="0" y="936"/>
                  </a:lnTo>
                  <a:lnTo>
                    <a:pt x="332"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0" name="Freeform 30"/>
            <p:cNvSpPr>
              <a:spLocks noEditPoints="1"/>
            </p:cNvSpPr>
            <p:nvPr/>
          </p:nvSpPr>
          <p:spPr bwMode="auto">
            <a:xfrm>
              <a:off x="2832101" y="5235575"/>
              <a:ext cx="354013" cy="379413"/>
            </a:xfrm>
            <a:custGeom>
              <a:avLst/>
              <a:gdLst>
                <a:gd name="T0" fmla="*/ 72 w 671"/>
                <a:gd name="T1" fmla="*/ 648 h 717"/>
                <a:gd name="T2" fmla="*/ 299 w 671"/>
                <a:gd name="T3" fmla="*/ 648 h 717"/>
                <a:gd name="T4" fmla="*/ 366 w 671"/>
                <a:gd name="T5" fmla="*/ 645 h 717"/>
                <a:gd name="T6" fmla="*/ 410 w 671"/>
                <a:gd name="T7" fmla="*/ 637 h 717"/>
                <a:gd name="T8" fmla="*/ 437 w 671"/>
                <a:gd name="T9" fmla="*/ 630 h 717"/>
                <a:gd name="T10" fmla="*/ 462 w 671"/>
                <a:gd name="T11" fmla="*/ 622 h 717"/>
                <a:gd name="T12" fmla="*/ 486 w 671"/>
                <a:gd name="T13" fmla="*/ 610 h 717"/>
                <a:gd name="T14" fmla="*/ 510 w 671"/>
                <a:gd name="T15" fmla="*/ 594 h 717"/>
                <a:gd name="T16" fmla="*/ 533 w 671"/>
                <a:gd name="T17" fmla="*/ 573 h 717"/>
                <a:gd name="T18" fmla="*/ 552 w 671"/>
                <a:gd name="T19" fmla="*/ 548 h 717"/>
                <a:gd name="T20" fmla="*/ 568 w 671"/>
                <a:gd name="T21" fmla="*/ 521 h 717"/>
                <a:gd name="T22" fmla="*/ 580 w 671"/>
                <a:gd name="T23" fmla="*/ 490 h 717"/>
                <a:gd name="T24" fmla="*/ 589 w 671"/>
                <a:gd name="T25" fmla="*/ 456 h 717"/>
                <a:gd name="T26" fmla="*/ 595 w 671"/>
                <a:gd name="T27" fmla="*/ 418 h 717"/>
                <a:gd name="T28" fmla="*/ 597 w 671"/>
                <a:gd name="T29" fmla="*/ 376 h 717"/>
                <a:gd name="T30" fmla="*/ 597 w 671"/>
                <a:gd name="T31" fmla="*/ 331 h 717"/>
                <a:gd name="T32" fmla="*/ 594 w 671"/>
                <a:gd name="T33" fmla="*/ 291 h 717"/>
                <a:gd name="T34" fmla="*/ 588 w 671"/>
                <a:gd name="T35" fmla="*/ 253 h 717"/>
                <a:gd name="T36" fmla="*/ 580 w 671"/>
                <a:gd name="T37" fmla="*/ 220 h 717"/>
                <a:gd name="T38" fmla="*/ 567 w 671"/>
                <a:gd name="T39" fmla="*/ 189 h 717"/>
                <a:gd name="T40" fmla="*/ 551 w 671"/>
                <a:gd name="T41" fmla="*/ 163 h 717"/>
                <a:gd name="T42" fmla="*/ 532 w 671"/>
                <a:gd name="T43" fmla="*/ 139 h 717"/>
                <a:gd name="T44" fmla="*/ 510 w 671"/>
                <a:gd name="T45" fmla="*/ 119 h 717"/>
                <a:gd name="T46" fmla="*/ 486 w 671"/>
                <a:gd name="T47" fmla="*/ 102 h 717"/>
                <a:gd name="T48" fmla="*/ 461 w 671"/>
                <a:gd name="T49" fmla="*/ 90 h 717"/>
                <a:gd name="T50" fmla="*/ 435 w 671"/>
                <a:gd name="T51" fmla="*/ 82 h 717"/>
                <a:gd name="T52" fmla="*/ 406 w 671"/>
                <a:gd name="T53" fmla="*/ 75 h 717"/>
                <a:gd name="T54" fmla="*/ 359 w 671"/>
                <a:gd name="T55" fmla="*/ 69 h 717"/>
                <a:gd name="T56" fmla="*/ 286 w 671"/>
                <a:gd name="T57" fmla="*/ 65 h 717"/>
                <a:gd name="T58" fmla="*/ 72 w 671"/>
                <a:gd name="T59" fmla="*/ 64 h 717"/>
                <a:gd name="T60" fmla="*/ 556 w 671"/>
                <a:gd name="T61" fmla="*/ 64 h 717"/>
                <a:gd name="T62" fmla="*/ 583 w 671"/>
                <a:gd name="T63" fmla="*/ 89 h 717"/>
                <a:gd name="T64" fmla="*/ 608 w 671"/>
                <a:gd name="T65" fmla="*/ 118 h 717"/>
                <a:gd name="T66" fmla="*/ 627 w 671"/>
                <a:gd name="T67" fmla="*/ 149 h 717"/>
                <a:gd name="T68" fmla="*/ 644 w 671"/>
                <a:gd name="T69" fmla="*/ 184 h 717"/>
                <a:gd name="T70" fmla="*/ 656 w 671"/>
                <a:gd name="T71" fmla="*/ 222 h 717"/>
                <a:gd name="T72" fmla="*/ 664 w 671"/>
                <a:gd name="T73" fmla="*/ 264 h 717"/>
                <a:gd name="T74" fmla="*/ 670 w 671"/>
                <a:gd name="T75" fmla="*/ 310 h 717"/>
                <a:gd name="T76" fmla="*/ 671 w 671"/>
                <a:gd name="T77" fmla="*/ 359 h 717"/>
                <a:gd name="T78" fmla="*/ 670 w 671"/>
                <a:gd name="T79" fmla="*/ 407 h 717"/>
                <a:gd name="T80" fmla="*/ 664 w 671"/>
                <a:gd name="T81" fmla="*/ 454 h 717"/>
                <a:gd name="T82" fmla="*/ 656 w 671"/>
                <a:gd name="T83" fmla="*/ 495 h 717"/>
                <a:gd name="T84" fmla="*/ 644 w 671"/>
                <a:gd name="T85" fmla="*/ 533 h 717"/>
                <a:gd name="T86" fmla="*/ 627 w 671"/>
                <a:gd name="T87" fmla="*/ 569 h 717"/>
                <a:gd name="T88" fmla="*/ 608 w 671"/>
                <a:gd name="T89" fmla="*/ 600 h 717"/>
                <a:gd name="T90" fmla="*/ 583 w 671"/>
                <a:gd name="T91" fmla="*/ 628 h 717"/>
                <a:gd name="T92" fmla="*/ 556 w 671"/>
                <a:gd name="T93" fmla="*/ 653 h 717"/>
                <a:gd name="T94" fmla="*/ 527 w 671"/>
                <a:gd name="T95" fmla="*/ 672 h 717"/>
                <a:gd name="T96" fmla="*/ 496 w 671"/>
                <a:gd name="T97" fmla="*/ 686 h 717"/>
                <a:gd name="T98" fmla="*/ 464 w 671"/>
                <a:gd name="T99" fmla="*/ 698 h 717"/>
                <a:gd name="T100" fmla="*/ 430 w 671"/>
                <a:gd name="T101" fmla="*/ 706 h 717"/>
                <a:gd name="T102" fmla="*/ 392 w 671"/>
                <a:gd name="T103" fmla="*/ 711 h 717"/>
                <a:gd name="T104" fmla="*/ 351 w 671"/>
                <a:gd name="T105" fmla="*/ 715 h 717"/>
                <a:gd name="T106" fmla="*/ 261 w 671"/>
                <a:gd name="T107" fmla="*/ 717 h 717"/>
                <a:gd name="T108" fmla="*/ 0 w 671"/>
                <a:gd name="T109" fmla="*/ 0 h 717"/>
                <a:gd name="T110" fmla="*/ 309 w 671"/>
                <a:gd name="T111" fmla="*/ 0 h 717"/>
                <a:gd name="T112" fmla="*/ 372 w 671"/>
                <a:gd name="T113" fmla="*/ 4 h 717"/>
                <a:gd name="T114" fmla="*/ 411 w 671"/>
                <a:gd name="T115" fmla="*/ 8 h 717"/>
                <a:gd name="T116" fmla="*/ 448 w 671"/>
                <a:gd name="T117" fmla="*/ 14 h 717"/>
                <a:gd name="T118" fmla="*/ 481 w 671"/>
                <a:gd name="T119" fmla="*/ 25 h 717"/>
                <a:gd name="T120" fmla="*/ 512 w 671"/>
                <a:gd name="T121" fmla="*/ 38 h 717"/>
                <a:gd name="T122" fmla="*/ 542 w 671"/>
                <a:gd name="T123"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717">
                  <a:moveTo>
                    <a:pt x="72" y="64"/>
                  </a:moveTo>
                  <a:lnTo>
                    <a:pt x="72" y="648"/>
                  </a:lnTo>
                  <a:lnTo>
                    <a:pt x="261" y="648"/>
                  </a:lnTo>
                  <a:lnTo>
                    <a:pt x="299" y="648"/>
                  </a:lnTo>
                  <a:lnTo>
                    <a:pt x="334" y="647"/>
                  </a:lnTo>
                  <a:lnTo>
                    <a:pt x="366" y="645"/>
                  </a:lnTo>
                  <a:lnTo>
                    <a:pt x="395" y="640"/>
                  </a:lnTo>
                  <a:lnTo>
                    <a:pt x="410" y="637"/>
                  </a:lnTo>
                  <a:lnTo>
                    <a:pt x="424" y="634"/>
                  </a:lnTo>
                  <a:lnTo>
                    <a:pt x="437" y="630"/>
                  </a:lnTo>
                  <a:lnTo>
                    <a:pt x="450" y="627"/>
                  </a:lnTo>
                  <a:lnTo>
                    <a:pt x="462" y="622"/>
                  </a:lnTo>
                  <a:lnTo>
                    <a:pt x="475" y="616"/>
                  </a:lnTo>
                  <a:lnTo>
                    <a:pt x="486" y="610"/>
                  </a:lnTo>
                  <a:lnTo>
                    <a:pt x="498" y="603"/>
                  </a:lnTo>
                  <a:lnTo>
                    <a:pt x="510" y="594"/>
                  </a:lnTo>
                  <a:lnTo>
                    <a:pt x="521" y="584"/>
                  </a:lnTo>
                  <a:lnTo>
                    <a:pt x="533" y="573"/>
                  </a:lnTo>
                  <a:lnTo>
                    <a:pt x="543" y="562"/>
                  </a:lnTo>
                  <a:lnTo>
                    <a:pt x="552" y="548"/>
                  </a:lnTo>
                  <a:lnTo>
                    <a:pt x="561" y="535"/>
                  </a:lnTo>
                  <a:lnTo>
                    <a:pt x="568" y="521"/>
                  </a:lnTo>
                  <a:lnTo>
                    <a:pt x="574" y="507"/>
                  </a:lnTo>
                  <a:lnTo>
                    <a:pt x="580" y="490"/>
                  </a:lnTo>
                  <a:lnTo>
                    <a:pt x="584" y="474"/>
                  </a:lnTo>
                  <a:lnTo>
                    <a:pt x="589" y="456"/>
                  </a:lnTo>
                  <a:lnTo>
                    <a:pt x="591" y="438"/>
                  </a:lnTo>
                  <a:lnTo>
                    <a:pt x="595" y="418"/>
                  </a:lnTo>
                  <a:lnTo>
                    <a:pt x="596" y="398"/>
                  </a:lnTo>
                  <a:lnTo>
                    <a:pt x="597" y="376"/>
                  </a:lnTo>
                  <a:lnTo>
                    <a:pt x="597" y="354"/>
                  </a:lnTo>
                  <a:lnTo>
                    <a:pt x="597" y="331"/>
                  </a:lnTo>
                  <a:lnTo>
                    <a:pt x="596" y="311"/>
                  </a:lnTo>
                  <a:lnTo>
                    <a:pt x="594" y="291"/>
                  </a:lnTo>
                  <a:lnTo>
                    <a:pt x="591" y="272"/>
                  </a:lnTo>
                  <a:lnTo>
                    <a:pt x="588" y="253"/>
                  </a:lnTo>
                  <a:lnTo>
                    <a:pt x="584" y="236"/>
                  </a:lnTo>
                  <a:lnTo>
                    <a:pt x="580" y="220"/>
                  </a:lnTo>
                  <a:lnTo>
                    <a:pt x="574" y="204"/>
                  </a:lnTo>
                  <a:lnTo>
                    <a:pt x="567" y="189"/>
                  </a:lnTo>
                  <a:lnTo>
                    <a:pt x="559" y="176"/>
                  </a:lnTo>
                  <a:lnTo>
                    <a:pt x="551" y="163"/>
                  </a:lnTo>
                  <a:lnTo>
                    <a:pt x="542" y="150"/>
                  </a:lnTo>
                  <a:lnTo>
                    <a:pt x="532" y="139"/>
                  </a:lnTo>
                  <a:lnTo>
                    <a:pt x="521" y="128"/>
                  </a:lnTo>
                  <a:lnTo>
                    <a:pt x="510" y="119"/>
                  </a:lnTo>
                  <a:lnTo>
                    <a:pt x="498" y="109"/>
                  </a:lnTo>
                  <a:lnTo>
                    <a:pt x="486" y="102"/>
                  </a:lnTo>
                  <a:lnTo>
                    <a:pt x="474" y="96"/>
                  </a:lnTo>
                  <a:lnTo>
                    <a:pt x="461" y="90"/>
                  </a:lnTo>
                  <a:lnTo>
                    <a:pt x="448" y="86"/>
                  </a:lnTo>
                  <a:lnTo>
                    <a:pt x="435" y="82"/>
                  </a:lnTo>
                  <a:lnTo>
                    <a:pt x="420" y="77"/>
                  </a:lnTo>
                  <a:lnTo>
                    <a:pt x="406" y="75"/>
                  </a:lnTo>
                  <a:lnTo>
                    <a:pt x="391" y="73"/>
                  </a:lnTo>
                  <a:lnTo>
                    <a:pt x="359" y="69"/>
                  </a:lnTo>
                  <a:lnTo>
                    <a:pt x="323" y="67"/>
                  </a:lnTo>
                  <a:lnTo>
                    <a:pt x="286" y="65"/>
                  </a:lnTo>
                  <a:lnTo>
                    <a:pt x="246" y="64"/>
                  </a:lnTo>
                  <a:lnTo>
                    <a:pt x="72" y="64"/>
                  </a:lnTo>
                  <a:close/>
                  <a:moveTo>
                    <a:pt x="556" y="64"/>
                  </a:moveTo>
                  <a:lnTo>
                    <a:pt x="556" y="64"/>
                  </a:lnTo>
                  <a:lnTo>
                    <a:pt x="570" y="77"/>
                  </a:lnTo>
                  <a:lnTo>
                    <a:pt x="583" y="89"/>
                  </a:lnTo>
                  <a:lnTo>
                    <a:pt x="596" y="103"/>
                  </a:lnTo>
                  <a:lnTo>
                    <a:pt x="608" y="118"/>
                  </a:lnTo>
                  <a:lnTo>
                    <a:pt x="618" y="133"/>
                  </a:lnTo>
                  <a:lnTo>
                    <a:pt x="627" y="149"/>
                  </a:lnTo>
                  <a:lnTo>
                    <a:pt x="635" y="166"/>
                  </a:lnTo>
                  <a:lnTo>
                    <a:pt x="644" y="184"/>
                  </a:lnTo>
                  <a:lnTo>
                    <a:pt x="650" y="202"/>
                  </a:lnTo>
                  <a:lnTo>
                    <a:pt x="656" y="222"/>
                  </a:lnTo>
                  <a:lnTo>
                    <a:pt x="660" y="242"/>
                  </a:lnTo>
                  <a:lnTo>
                    <a:pt x="664" y="264"/>
                  </a:lnTo>
                  <a:lnTo>
                    <a:pt x="668" y="286"/>
                  </a:lnTo>
                  <a:lnTo>
                    <a:pt x="670" y="310"/>
                  </a:lnTo>
                  <a:lnTo>
                    <a:pt x="671" y="334"/>
                  </a:lnTo>
                  <a:lnTo>
                    <a:pt x="671" y="359"/>
                  </a:lnTo>
                  <a:lnTo>
                    <a:pt x="671" y="384"/>
                  </a:lnTo>
                  <a:lnTo>
                    <a:pt x="670" y="407"/>
                  </a:lnTo>
                  <a:lnTo>
                    <a:pt x="668" y="431"/>
                  </a:lnTo>
                  <a:lnTo>
                    <a:pt x="664" y="454"/>
                  </a:lnTo>
                  <a:lnTo>
                    <a:pt x="660" y="475"/>
                  </a:lnTo>
                  <a:lnTo>
                    <a:pt x="656" y="495"/>
                  </a:lnTo>
                  <a:lnTo>
                    <a:pt x="650" y="515"/>
                  </a:lnTo>
                  <a:lnTo>
                    <a:pt x="644" y="533"/>
                  </a:lnTo>
                  <a:lnTo>
                    <a:pt x="635" y="552"/>
                  </a:lnTo>
                  <a:lnTo>
                    <a:pt x="627" y="569"/>
                  </a:lnTo>
                  <a:lnTo>
                    <a:pt x="618" y="584"/>
                  </a:lnTo>
                  <a:lnTo>
                    <a:pt x="608" y="600"/>
                  </a:lnTo>
                  <a:lnTo>
                    <a:pt x="596" y="615"/>
                  </a:lnTo>
                  <a:lnTo>
                    <a:pt x="583" y="628"/>
                  </a:lnTo>
                  <a:lnTo>
                    <a:pt x="570" y="641"/>
                  </a:lnTo>
                  <a:lnTo>
                    <a:pt x="556" y="653"/>
                  </a:lnTo>
                  <a:lnTo>
                    <a:pt x="542" y="662"/>
                  </a:lnTo>
                  <a:lnTo>
                    <a:pt x="527" y="672"/>
                  </a:lnTo>
                  <a:lnTo>
                    <a:pt x="512" y="680"/>
                  </a:lnTo>
                  <a:lnTo>
                    <a:pt x="496" y="686"/>
                  </a:lnTo>
                  <a:lnTo>
                    <a:pt x="481" y="693"/>
                  </a:lnTo>
                  <a:lnTo>
                    <a:pt x="464" y="698"/>
                  </a:lnTo>
                  <a:lnTo>
                    <a:pt x="448" y="703"/>
                  </a:lnTo>
                  <a:lnTo>
                    <a:pt x="430" y="706"/>
                  </a:lnTo>
                  <a:lnTo>
                    <a:pt x="411" y="709"/>
                  </a:lnTo>
                  <a:lnTo>
                    <a:pt x="392" y="711"/>
                  </a:lnTo>
                  <a:lnTo>
                    <a:pt x="372" y="713"/>
                  </a:lnTo>
                  <a:lnTo>
                    <a:pt x="351" y="715"/>
                  </a:lnTo>
                  <a:lnTo>
                    <a:pt x="309" y="717"/>
                  </a:lnTo>
                  <a:lnTo>
                    <a:pt x="261" y="717"/>
                  </a:lnTo>
                  <a:lnTo>
                    <a:pt x="0" y="717"/>
                  </a:lnTo>
                  <a:lnTo>
                    <a:pt x="0" y="0"/>
                  </a:lnTo>
                  <a:lnTo>
                    <a:pt x="261" y="0"/>
                  </a:lnTo>
                  <a:lnTo>
                    <a:pt x="309" y="0"/>
                  </a:lnTo>
                  <a:lnTo>
                    <a:pt x="351" y="3"/>
                  </a:lnTo>
                  <a:lnTo>
                    <a:pt x="372" y="4"/>
                  </a:lnTo>
                  <a:lnTo>
                    <a:pt x="392" y="6"/>
                  </a:lnTo>
                  <a:lnTo>
                    <a:pt x="411" y="8"/>
                  </a:lnTo>
                  <a:lnTo>
                    <a:pt x="430" y="11"/>
                  </a:lnTo>
                  <a:lnTo>
                    <a:pt x="448" y="14"/>
                  </a:lnTo>
                  <a:lnTo>
                    <a:pt x="464" y="19"/>
                  </a:lnTo>
                  <a:lnTo>
                    <a:pt x="481" y="25"/>
                  </a:lnTo>
                  <a:lnTo>
                    <a:pt x="496" y="31"/>
                  </a:lnTo>
                  <a:lnTo>
                    <a:pt x="512" y="38"/>
                  </a:lnTo>
                  <a:lnTo>
                    <a:pt x="527" y="45"/>
                  </a:lnTo>
                  <a:lnTo>
                    <a:pt x="542" y="55"/>
                  </a:lnTo>
                  <a:lnTo>
                    <a:pt x="55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1" name="Freeform 31"/>
            <p:cNvSpPr>
              <a:spLocks/>
            </p:cNvSpPr>
            <p:nvPr/>
          </p:nvSpPr>
          <p:spPr bwMode="auto">
            <a:xfrm>
              <a:off x="3300413" y="5235575"/>
              <a:ext cx="290513"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2" name="Freeform 32"/>
            <p:cNvSpPr>
              <a:spLocks noEditPoints="1"/>
            </p:cNvSpPr>
            <p:nvPr/>
          </p:nvSpPr>
          <p:spPr bwMode="auto">
            <a:xfrm>
              <a:off x="3675063" y="5119688"/>
              <a:ext cx="331788" cy="495300"/>
            </a:xfrm>
            <a:custGeom>
              <a:avLst/>
              <a:gdLst>
                <a:gd name="T0" fmla="*/ 456 w 627"/>
                <a:gd name="T1" fmla="*/ 0 h 936"/>
                <a:gd name="T2" fmla="*/ 534 w 627"/>
                <a:gd name="T3" fmla="*/ 0 h 936"/>
                <a:gd name="T4" fmla="*/ 396 w 627"/>
                <a:gd name="T5" fmla="*/ 147 h 936"/>
                <a:gd name="T6" fmla="*/ 314 w 627"/>
                <a:gd name="T7" fmla="*/ 147 h 936"/>
                <a:gd name="T8" fmla="*/ 176 w 627"/>
                <a:gd name="T9" fmla="*/ 0 h 936"/>
                <a:gd name="T10" fmla="*/ 252 w 627"/>
                <a:gd name="T11" fmla="*/ 0 h 936"/>
                <a:gd name="T12" fmla="*/ 354 w 627"/>
                <a:gd name="T13" fmla="*/ 106 h 936"/>
                <a:gd name="T14" fmla="*/ 456 w 627"/>
                <a:gd name="T15" fmla="*/ 0 h 936"/>
                <a:gd name="T16" fmla="*/ 0 w 627"/>
                <a:gd name="T17" fmla="*/ 866 h 936"/>
                <a:gd name="T18" fmla="*/ 0 w 627"/>
                <a:gd name="T19" fmla="*/ 866 h 936"/>
                <a:gd name="T20" fmla="*/ 529 w 627"/>
                <a:gd name="T21" fmla="*/ 286 h 936"/>
                <a:gd name="T22" fmla="*/ 26 w 627"/>
                <a:gd name="T23" fmla="*/ 286 h 936"/>
                <a:gd name="T24" fmla="*/ 26 w 627"/>
                <a:gd name="T25" fmla="*/ 219 h 936"/>
                <a:gd name="T26" fmla="*/ 627 w 627"/>
                <a:gd name="T27" fmla="*/ 219 h 936"/>
                <a:gd name="T28" fmla="*/ 627 w 627"/>
                <a:gd name="T29" fmla="*/ 286 h 936"/>
                <a:gd name="T30" fmla="*/ 90 w 627"/>
                <a:gd name="T31" fmla="*/ 866 h 936"/>
                <a:gd name="T32" fmla="*/ 627 w 627"/>
                <a:gd name="T33" fmla="*/ 866 h 936"/>
                <a:gd name="T34" fmla="*/ 627 w 627"/>
                <a:gd name="T35" fmla="*/ 936 h 936"/>
                <a:gd name="T36" fmla="*/ 0 w 627"/>
                <a:gd name="T37" fmla="*/ 936 h 936"/>
                <a:gd name="T38" fmla="*/ 0 w 627"/>
                <a:gd name="T39" fmla="*/ 86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7" h="936">
                  <a:moveTo>
                    <a:pt x="456" y="0"/>
                  </a:moveTo>
                  <a:lnTo>
                    <a:pt x="534" y="0"/>
                  </a:lnTo>
                  <a:lnTo>
                    <a:pt x="396" y="147"/>
                  </a:lnTo>
                  <a:lnTo>
                    <a:pt x="314" y="147"/>
                  </a:lnTo>
                  <a:lnTo>
                    <a:pt x="176" y="0"/>
                  </a:lnTo>
                  <a:lnTo>
                    <a:pt x="252" y="0"/>
                  </a:lnTo>
                  <a:lnTo>
                    <a:pt x="354" y="106"/>
                  </a:lnTo>
                  <a:lnTo>
                    <a:pt x="456" y="0"/>
                  </a:lnTo>
                  <a:close/>
                  <a:moveTo>
                    <a:pt x="0" y="866"/>
                  </a:moveTo>
                  <a:lnTo>
                    <a:pt x="0" y="866"/>
                  </a:lnTo>
                  <a:lnTo>
                    <a:pt x="529" y="286"/>
                  </a:lnTo>
                  <a:lnTo>
                    <a:pt x="26" y="286"/>
                  </a:lnTo>
                  <a:lnTo>
                    <a:pt x="26" y="219"/>
                  </a:lnTo>
                  <a:lnTo>
                    <a:pt x="627" y="219"/>
                  </a:lnTo>
                  <a:lnTo>
                    <a:pt x="627" y="286"/>
                  </a:lnTo>
                  <a:lnTo>
                    <a:pt x="90" y="866"/>
                  </a:lnTo>
                  <a:lnTo>
                    <a:pt x="627" y="866"/>
                  </a:lnTo>
                  <a:lnTo>
                    <a:pt x="627" y="936"/>
                  </a:lnTo>
                  <a:lnTo>
                    <a:pt x="0" y="936"/>
                  </a:lnTo>
                  <a:lnTo>
                    <a:pt x="0" y="8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3" name="Freeform 33"/>
            <p:cNvSpPr>
              <a:spLocks/>
            </p:cNvSpPr>
            <p:nvPr/>
          </p:nvSpPr>
          <p:spPr bwMode="auto">
            <a:xfrm>
              <a:off x="4111626" y="5235575"/>
              <a:ext cx="292100" cy="379413"/>
            </a:xfrm>
            <a:custGeom>
              <a:avLst/>
              <a:gdLst>
                <a:gd name="T0" fmla="*/ 0 w 551"/>
                <a:gd name="T1" fmla="*/ 0 h 717"/>
                <a:gd name="T2" fmla="*/ 551 w 551"/>
                <a:gd name="T3" fmla="*/ 0 h 717"/>
                <a:gd name="T4" fmla="*/ 551 w 551"/>
                <a:gd name="T5" fmla="*/ 67 h 717"/>
                <a:gd name="T6" fmla="*/ 71 w 551"/>
                <a:gd name="T7" fmla="*/ 67 h 717"/>
                <a:gd name="T8" fmla="*/ 71 w 551"/>
                <a:gd name="T9" fmla="*/ 318 h 717"/>
                <a:gd name="T10" fmla="*/ 514 w 551"/>
                <a:gd name="T11" fmla="*/ 318 h 717"/>
                <a:gd name="T12" fmla="*/ 514 w 551"/>
                <a:gd name="T13" fmla="*/ 386 h 717"/>
                <a:gd name="T14" fmla="*/ 71 w 551"/>
                <a:gd name="T15" fmla="*/ 386 h 717"/>
                <a:gd name="T16" fmla="*/ 71 w 551"/>
                <a:gd name="T17" fmla="*/ 649 h 717"/>
                <a:gd name="T18" fmla="*/ 551 w 551"/>
                <a:gd name="T19" fmla="*/ 649 h 717"/>
                <a:gd name="T20" fmla="*/ 551 w 551"/>
                <a:gd name="T21" fmla="*/ 717 h 717"/>
                <a:gd name="T22" fmla="*/ 0 w 551"/>
                <a:gd name="T23" fmla="*/ 717 h 717"/>
                <a:gd name="T24" fmla="*/ 0 w 55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1" h="717">
                  <a:moveTo>
                    <a:pt x="0" y="0"/>
                  </a:moveTo>
                  <a:lnTo>
                    <a:pt x="551" y="0"/>
                  </a:lnTo>
                  <a:lnTo>
                    <a:pt x="551" y="67"/>
                  </a:lnTo>
                  <a:lnTo>
                    <a:pt x="71" y="67"/>
                  </a:lnTo>
                  <a:lnTo>
                    <a:pt x="71" y="318"/>
                  </a:lnTo>
                  <a:lnTo>
                    <a:pt x="514" y="318"/>
                  </a:lnTo>
                  <a:lnTo>
                    <a:pt x="514" y="386"/>
                  </a:lnTo>
                  <a:lnTo>
                    <a:pt x="71" y="386"/>
                  </a:lnTo>
                  <a:lnTo>
                    <a:pt x="71" y="649"/>
                  </a:lnTo>
                  <a:lnTo>
                    <a:pt x="551" y="649"/>
                  </a:lnTo>
                  <a:lnTo>
                    <a:pt x="55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4" name="Freeform 34"/>
            <p:cNvSpPr>
              <a:spLocks noEditPoints="1"/>
            </p:cNvSpPr>
            <p:nvPr/>
          </p:nvSpPr>
          <p:spPr bwMode="auto">
            <a:xfrm>
              <a:off x="4686301" y="5235575"/>
              <a:ext cx="392113" cy="379413"/>
            </a:xfrm>
            <a:custGeom>
              <a:avLst/>
              <a:gdLst>
                <a:gd name="T0" fmla="*/ 535 w 741"/>
                <a:gd name="T1" fmla="*/ 426 h 717"/>
                <a:gd name="T2" fmla="*/ 371 w 741"/>
                <a:gd name="T3" fmla="*/ 60 h 717"/>
                <a:gd name="T4" fmla="*/ 206 w 741"/>
                <a:gd name="T5" fmla="*/ 426 h 717"/>
                <a:gd name="T6" fmla="*/ 535 w 741"/>
                <a:gd name="T7" fmla="*/ 426 h 717"/>
                <a:gd name="T8" fmla="*/ 331 w 741"/>
                <a:gd name="T9" fmla="*/ 0 h 717"/>
                <a:gd name="T10" fmla="*/ 331 w 741"/>
                <a:gd name="T11" fmla="*/ 0 h 717"/>
                <a:gd name="T12" fmla="*/ 413 w 741"/>
                <a:gd name="T13" fmla="*/ 0 h 717"/>
                <a:gd name="T14" fmla="*/ 741 w 741"/>
                <a:gd name="T15" fmla="*/ 717 h 717"/>
                <a:gd name="T16" fmla="*/ 668 w 741"/>
                <a:gd name="T17" fmla="*/ 717 h 717"/>
                <a:gd name="T18" fmla="*/ 568 w 741"/>
                <a:gd name="T19" fmla="*/ 495 h 717"/>
                <a:gd name="T20" fmla="*/ 175 w 741"/>
                <a:gd name="T21" fmla="*/ 495 h 717"/>
                <a:gd name="T22" fmla="*/ 73 w 741"/>
                <a:gd name="T23" fmla="*/ 717 h 717"/>
                <a:gd name="T24" fmla="*/ 0 w 741"/>
                <a:gd name="T25" fmla="*/ 717 h 717"/>
                <a:gd name="T26" fmla="*/ 331 w 741"/>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1" h="717">
                  <a:moveTo>
                    <a:pt x="535" y="426"/>
                  </a:moveTo>
                  <a:lnTo>
                    <a:pt x="371" y="60"/>
                  </a:lnTo>
                  <a:lnTo>
                    <a:pt x="206" y="426"/>
                  </a:lnTo>
                  <a:lnTo>
                    <a:pt x="535" y="426"/>
                  </a:lnTo>
                  <a:close/>
                  <a:moveTo>
                    <a:pt x="331" y="0"/>
                  </a:moveTo>
                  <a:lnTo>
                    <a:pt x="331" y="0"/>
                  </a:lnTo>
                  <a:lnTo>
                    <a:pt x="413" y="0"/>
                  </a:lnTo>
                  <a:lnTo>
                    <a:pt x="741" y="717"/>
                  </a:lnTo>
                  <a:lnTo>
                    <a:pt x="668" y="717"/>
                  </a:lnTo>
                  <a:lnTo>
                    <a:pt x="568" y="495"/>
                  </a:lnTo>
                  <a:lnTo>
                    <a:pt x="175" y="495"/>
                  </a:lnTo>
                  <a:lnTo>
                    <a:pt x="73" y="717"/>
                  </a:lnTo>
                  <a:lnTo>
                    <a:pt x="0" y="717"/>
                  </a:lnTo>
                  <a:lnTo>
                    <a:pt x="3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5" name="Freeform 35"/>
            <p:cNvSpPr>
              <a:spLocks/>
            </p:cNvSpPr>
            <p:nvPr/>
          </p:nvSpPr>
          <p:spPr bwMode="auto">
            <a:xfrm>
              <a:off x="5338763" y="5235575"/>
              <a:ext cx="331788" cy="379413"/>
            </a:xfrm>
            <a:custGeom>
              <a:avLst/>
              <a:gdLst>
                <a:gd name="T0" fmla="*/ 277 w 626"/>
                <a:gd name="T1" fmla="*/ 65 h 717"/>
                <a:gd name="T2" fmla="*/ 0 w 626"/>
                <a:gd name="T3" fmla="*/ 65 h 717"/>
                <a:gd name="T4" fmla="*/ 0 w 626"/>
                <a:gd name="T5" fmla="*/ 0 h 717"/>
                <a:gd name="T6" fmla="*/ 626 w 626"/>
                <a:gd name="T7" fmla="*/ 0 h 717"/>
                <a:gd name="T8" fmla="*/ 626 w 626"/>
                <a:gd name="T9" fmla="*/ 65 h 717"/>
                <a:gd name="T10" fmla="*/ 349 w 626"/>
                <a:gd name="T11" fmla="*/ 65 h 717"/>
                <a:gd name="T12" fmla="*/ 349 w 626"/>
                <a:gd name="T13" fmla="*/ 717 h 717"/>
                <a:gd name="T14" fmla="*/ 277 w 626"/>
                <a:gd name="T15" fmla="*/ 717 h 717"/>
                <a:gd name="T16" fmla="*/ 277 w 626"/>
                <a:gd name="T17" fmla="*/ 6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717">
                  <a:moveTo>
                    <a:pt x="277" y="65"/>
                  </a:moveTo>
                  <a:lnTo>
                    <a:pt x="0" y="65"/>
                  </a:lnTo>
                  <a:lnTo>
                    <a:pt x="0" y="0"/>
                  </a:lnTo>
                  <a:lnTo>
                    <a:pt x="626" y="0"/>
                  </a:lnTo>
                  <a:lnTo>
                    <a:pt x="626" y="65"/>
                  </a:lnTo>
                  <a:lnTo>
                    <a:pt x="349" y="65"/>
                  </a:lnTo>
                  <a:lnTo>
                    <a:pt x="349" y="717"/>
                  </a:lnTo>
                  <a:lnTo>
                    <a:pt x="277" y="717"/>
                  </a:lnTo>
                  <a:lnTo>
                    <a:pt x="277"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6" name="Freeform 36"/>
            <p:cNvSpPr>
              <a:spLocks noEditPoints="1"/>
            </p:cNvSpPr>
            <p:nvPr/>
          </p:nvSpPr>
          <p:spPr bwMode="auto">
            <a:xfrm>
              <a:off x="5757863" y="5119688"/>
              <a:ext cx="292100" cy="495300"/>
            </a:xfrm>
            <a:custGeom>
              <a:avLst/>
              <a:gdLst>
                <a:gd name="T0" fmla="*/ 384 w 551"/>
                <a:gd name="T1" fmla="*/ 0 h 936"/>
                <a:gd name="T2" fmla="*/ 460 w 551"/>
                <a:gd name="T3" fmla="*/ 0 h 936"/>
                <a:gd name="T4" fmla="*/ 322 w 551"/>
                <a:gd name="T5" fmla="*/ 147 h 936"/>
                <a:gd name="T6" fmla="*/ 240 w 551"/>
                <a:gd name="T7" fmla="*/ 147 h 936"/>
                <a:gd name="T8" fmla="*/ 102 w 551"/>
                <a:gd name="T9" fmla="*/ 0 h 936"/>
                <a:gd name="T10" fmla="*/ 178 w 551"/>
                <a:gd name="T11" fmla="*/ 0 h 936"/>
                <a:gd name="T12" fmla="*/ 282 w 551"/>
                <a:gd name="T13" fmla="*/ 106 h 936"/>
                <a:gd name="T14" fmla="*/ 384 w 551"/>
                <a:gd name="T15" fmla="*/ 0 h 936"/>
                <a:gd name="T16" fmla="*/ 0 w 551"/>
                <a:gd name="T17" fmla="*/ 219 h 936"/>
                <a:gd name="T18" fmla="*/ 0 w 551"/>
                <a:gd name="T19" fmla="*/ 219 h 936"/>
                <a:gd name="T20" fmla="*/ 551 w 551"/>
                <a:gd name="T21" fmla="*/ 219 h 936"/>
                <a:gd name="T22" fmla="*/ 551 w 551"/>
                <a:gd name="T23" fmla="*/ 286 h 936"/>
                <a:gd name="T24" fmla="*/ 71 w 551"/>
                <a:gd name="T25" fmla="*/ 286 h 936"/>
                <a:gd name="T26" fmla="*/ 71 w 551"/>
                <a:gd name="T27" fmla="*/ 537 h 936"/>
                <a:gd name="T28" fmla="*/ 515 w 551"/>
                <a:gd name="T29" fmla="*/ 537 h 936"/>
                <a:gd name="T30" fmla="*/ 515 w 551"/>
                <a:gd name="T31" fmla="*/ 605 h 936"/>
                <a:gd name="T32" fmla="*/ 71 w 551"/>
                <a:gd name="T33" fmla="*/ 605 h 936"/>
                <a:gd name="T34" fmla="*/ 71 w 551"/>
                <a:gd name="T35" fmla="*/ 868 h 936"/>
                <a:gd name="T36" fmla="*/ 551 w 551"/>
                <a:gd name="T37" fmla="*/ 868 h 936"/>
                <a:gd name="T38" fmla="*/ 551 w 551"/>
                <a:gd name="T39" fmla="*/ 936 h 936"/>
                <a:gd name="T40" fmla="*/ 0 w 551"/>
                <a:gd name="T41" fmla="*/ 936 h 936"/>
                <a:gd name="T42" fmla="*/ 0 w 551"/>
                <a:gd name="T43" fmla="*/ 21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936">
                  <a:moveTo>
                    <a:pt x="384" y="0"/>
                  </a:moveTo>
                  <a:lnTo>
                    <a:pt x="460" y="0"/>
                  </a:lnTo>
                  <a:lnTo>
                    <a:pt x="322" y="147"/>
                  </a:lnTo>
                  <a:lnTo>
                    <a:pt x="240" y="147"/>
                  </a:lnTo>
                  <a:lnTo>
                    <a:pt x="102" y="0"/>
                  </a:lnTo>
                  <a:lnTo>
                    <a:pt x="178" y="0"/>
                  </a:lnTo>
                  <a:lnTo>
                    <a:pt x="282" y="106"/>
                  </a:lnTo>
                  <a:lnTo>
                    <a:pt x="384" y="0"/>
                  </a:lnTo>
                  <a:close/>
                  <a:moveTo>
                    <a:pt x="0" y="219"/>
                  </a:moveTo>
                  <a:lnTo>
                    <a:pt x="0" y="219"/>
                  </a:lnTo>
                  <a:lnTo>
                    <a:pt x="551" y="219"/>
                  </a:lnTo>
                  <a:lnTo>
                    <a:pt x="551" y="286"/>
                  </a:lnTo>
                  <a:lnTo>
                    <a:pt x="71" y="286"/>
                  </a:lnTo>
                  <a:lnTo>
                    <a:pt x="71" y="537"/>
                  </a:lnTo>
                  <a:lnTo>
                    <a:pt x="515" y="537"/>
                  </a:lnTo>
                  <a:lnTo>
                    <a:pt x="515" y="605"/>
                  </a:lnTo>
                  <a:lnTo>
                    <a:pt x="71" y="605"/>
                  </a:lnTo>
                  <a:lnTo>
                    <a:pt x="71" y="868"/>
                  </a:lnTo>
                  <a:lnTo>
                    <a:pt x="551" y="868"/>
                  </a:lnTo>
                  <a:lnTo>
                    <a:pt x="551" y="936"/>
                  </a:lnTo>
                  <a:lnTo>
                    <a:pt x="0" y="936"/>
                  </a:lnTo>
                  <a:lnTo>
                    <a:pt x="0" y="2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7" name="Freeform 37"/>
            <p:cNvSpPr>
              <a:spLocks/>
            </p:cNvSpPr>
            <p:nvPr/>
          </p:nvSpPr>
          <p:spPr bwMode="auto">
            <a:xfrm>
              <a:off x="6162676" y="5235575"/>
              <a:ext cx="276225" cy="379413"/>
            </a:xfrm>
            <a:custGeom>
              <a:avLst/>
              <a:gdLst>
                <a:gd name="T0" fmla="*/ 0 w 523"/>
                <a:gd name="T1" fmla="*/ 0 h 717"/>
                <a:gd name="T2" fmla="*/ 71 w 523"/>
                <a:gd name="T3" fmla="*/ 0 h 717"/>
                <a:gd name="T4" fmla="*/ 71 w 523"/>
                <a:gd name="T5" fmla="*/ 649 h 717"/>
                <a:gd name="T6" fmla="*/ 523 w 523"/>
                <a:gd name="T7" fmla="*/ 649 h 717"/>
                <a:gd name="T8" fmla="*/ 523 w 523"/>
                <a:gd name="T9" fmla="*/ 717 h 717"/>
                <a:gd name="T10" fmla="*/ 0 w 523"/>
                <a:gd name="T11" fmla="*/ 717 h 717"/>
                <a:gd name="T12" fmla="*/ 0 w 52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523" h="717">
                  <a:moveTo>
                    <a:pt x="0" y="0"/>
                  </a:moveTo>
                  <a:lnTo>
                    <a:pt x="71" y="0"/>
                  </a:lnTo>
                  <a:lnTo>
                    <a:pt x="71" y="649"/>
                  </a:lnTo>
                  <a:lnTo>
                    <a:pt x="523" y="649"/>
                  </a:lnTo>
                  <a:lnTo>
                    <a:pt x="523"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8" name="Freeform 38"/>
            <p:cNvSpPr>
              <a:spLocks noEditPoints="1"/>
            </p:cNvSpPr>
            <p:nvPr/>
          </p:nvSpPr>
          <p:spPr bwMode="auto">
            <a:xfrm>
              <a:off x="6483351" y="5224463"/>
              <a:ext cx="398463" cy="400050"/>
            </a:xfrm>
            <a:custGeom>
              <a:avLst/>
              <a:gdLst>
                <a:gd name="T0" fmla="*/ 676 w 754"/>
                <a:gd name="T1" fmla="*/ 309 h 755"/>
                <a:gd name="T2" fmla="*/ 654 w 754"/>
                <a:gd name="T3" fmla="*/ 234 h 755"/>
                <a:gd name="T4" fmla="*/ 619 w 754"/>
                <a:gd name="T5" fmla="*/ 172 h 755"/>
                <a:gd name="T6" fmla="*/ 568 w 754"/>
                <a:gd name="T7" fmla="*/ 125 h 755"/>
                <a:gd name="T8" fmla="*/ 503 w 754"/>
                <a:gd name="T9" fmla="*/ 90 h 755"/>
                <a:gd name="T10" fmla="*/ 427 w 754"/>
                <a:gd name="T11" fmla="*/ 73 h 755"/>
                <a:gd name="T12" fmla="*/ 342 w 754"/>
                <a:gd name="T13" fmla="*/ 71 h 755"/>
                <a:gd name="T14" fmla="*/ 263 w 754"/>
                <a:gd name="T15" fmla="*/ 86 h 755"/>
                <a:gd name="T16" fmla="*/ 197 w 754"/>
                <a:gd name="T17" fmla="*/ 116 h 755"/>
                <a:gd name="T18" fmla="*/ 144 w 754"/>
                <a:gd name="T19" fmla="*/ 162 h 755"/>
                <a:gd name="T20" fmla="*/ 104 w 754"/>
                <a:gd name="T21" fmla="*/ 221 h 755"/>
                <a:gd name="T22" fmla="*/ 81 w 754"/>
                <a:gd name="T23" fmla="*/ 293 h 755"/>
                <a:gd name="T24" fmla="*/ 72 w 754"/>
                <a:gd name="T25" fmla="*/ 378 h 755"/>
                <a:gd name="T26" fmla="*/ 81 w 754"/>
                <a:gd name="T27" fmla="*/ 462 h 755"/>
                <a:gd name="T28" fmla="*/ 104 w 754"/>
                <a:gd name="T29" fmla="*/ 534 h 755"/>
                <a:gd name="T30" fmla="*/ 144 w 754"/>
                <a:gd name="T31" fmla="*/ 594 h 755"/>
                <a:gd name="T32" fmla="*/ 197 w 754"/>
                <a:gd name="T33" fmla="*/ 639 h 755"/>
                <a:gd name="T34" fmla="*/ 263 w 754"/>
                <a:gd name="T35" fmla="*/ 670 h 755"/>
                <a:gd name="T36" fmla="*/ 342 w 754"/>
                <a:gd name="T37" fmla="*/ 684 h 755"/>
                <a:gd name="T38" fmla="*/ 427 w 754"/>
                <a:gd name="T39" fmla="*/ 683 h 755"/>
                <a:gd name="T40" fmla="*/ 503 w 754"/>
                <a:gd name="T41" fmla="*/ 665 h 755"/>
                <a:gd name="T42" fmla="*/ 568 w 754"/>
                <a:gd name="T43" fmla="*/ 632 h 755"/>
                <a:gd name="T44" fmla="*/ 619 w 754"/>
                <a:gd name="T45" fmla="*/ 583 h 755"/>
                <a:gd name="T46" fmla="*/ 654 w 754"/>
                <a:gd name="T47" fmla="*/ 521 h 755"/>
                <a:gd name="T48" fmla="*/ 676 w 754"/>
                <a:gd name="T49" fmla="*/ 446 h 755"/>
                <a:gd name="T50" fmla="*/ 376 w 754"/>
                <a:gd name="T51" fmla="*/ 755 h 755"/>
                <a:gd name="T52" fmla="*/ 292 w 754"/>
                <a:gd name="T53" fmla="*/ 748 h 755"/>
                <a:gd name="T54" fmla="*/ 201 w 754"/>
                <a:gd name="T55" fmla="*/ 722 h 755"/>
                <a:gd name="T56" fmla="*/ 126 w 754"/>
                <a:gd name="T57" fmla="*/ 677 h 755"/>
                <a:gd name="T58" fmla="*/ 66 w 754"/>
                <a:gd name="T59" fmla="*/ 614 h 755"/>
                <a:gd name="T60" fmla="*/ 26 w 754"/>
                <a:gd name="T61" fmla="*/ 535 h 755"/>
                <a:gd name="T62" fmla="*/ 3 w 754"/>
                <a:gd name="T63" fmla="*/ 440 h 755"/>
                <a:gd name="T64" fmla="*/ 1 w 754"/>
                <a:gd name="T65" fmla="*/ 335 h 755"/>
                <a:gd name="T66" fmla="*/ 20 w 754"/>
                <a:gd name="T67" fmla="*/ 238 h 755"/>
                <a:gd name="T68" fmla="*/ 57 w 754"/>
                <a:gd name="T69" fmla="*/ 156 h 755"/>
                <a:gd name="T70" fmla="*/ 113 w 754"/>
                <a:gd name="T71" fmla="*/ 89 h 755"/>
                <a:gd name="T72" fmla="*/ 185 w 754"/>
                <a:gd name="T73" fmla="*/ 41 h 755"/>
                <a:gd name="T74" fmla="*/ 273 w 754"/>
                <a:gd name="T75" fmla="*/ 11 h 755"/>
                <a:gd name="T76" fmla="*/ 376 w 754"/>
                <a:gd name="T77" fmla="*/ 0 h 755"/>
                <a:gd name="T78" fmla="*/ 480 w 754"/>
                <a:gd name="T79" fmla="*/ 11 h 755"/>
                <a:gd name="T80" fmla="*/ 569 w 754"/>
                <a:gd name="T81" fmla="*/ 41 h 755"/>
                <a:gd name="T82" fmla="*/ 641 w 754"/>
                <a:gd name="T83" fmla="*/ 89 h 755"/>
                <a:gd name="T84" fmla="*/ 697 w 754"/>
                <a:gd name="T85" fmla="*/ 156 h 755"/>
                <a:gd name="T86" fmla="*/ 734 w 754"/>
                <a:gd name="T87" fmla="*/ 238 h 755"/>
                <a:gd name="T88" fmla="*/ 752 w 754"/>
                <a:gd name="T89" fmla="*/ 335 h 755"/>
                <a:gd name="T90" fmla="*/ 751 w 754"/>
                <a:gd name="T91" fmla="*/ 440 h 755"/>
                <a:gd name="T92" fmla="*/ 728 w 754"/>
                <a:gd name="T93" fmla="*/ 535 h 755"/>
                <a:gd name="T94" fmla="*/ 686 w 754"/>
                <a:gd name="T95" fmla="*/ 614 h 755"/>
                <a:gd name="T96" fmla="*/ 628 w 754"/>
                <a:gd name="T97" fmla="*/ 677 h 755"/>
                <a:gd name="T98" fmla="*/ 552 w 754"/>
                <a:gd name="T99" fmla="*/ 722 h 755"/>
                <a:gd name="T100" fmla="*/ 461 w 754"/>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4" h="755">
                  <a:moveTo>
                    <a:pt x="680" y="378"/>
                  </a:moveTo>
                  <a:lnTo>
                    <a:pt x="680" y="360"/>
                  </a:lnTo>
                  <a:lnTo>
                    <a:pt x="679" y="342"/>
                  </a:lnTo>
                  <a:lnTo>
                    <a:pt x="678" y="325"/>
                  </a:lnTo>
                  <a:lnTo>
                    <a:pt x="676" y="309"/>
                  </a:lnTo>
                  <a:lnTo>
                    <a:pt x="672" y="293"/>
                  </a:lnTo>
                  <a:lnTo>
                    <a:pt x="669" y="278"/>
                  </a:lnTo>
                  <a:lnTo>
                    <a:pt x="665" y="262"/>
                  </a:lnTo>
                  <a:lnTo>
                    <a:pt x="659" y="248"/>
                  </a:lnTo>
                  <a:lnTo>
                    <a:pt x="654" y="234"/>
                  </a:lnTo>
                  <a:lnTo>
                    <a:pt x="648" y="221"/>
                  </a:lnTo>
                  <a:lnTo>
                    <a:pt x="641" y="208"/>
                  </a:lnTo>
                  <a:lnTo>
                    <a:pt x="634" y="196"/>
                  </a:lnTo>
                  <a:lnTo>
                    <a:pt x="627" y="184"/>
                  </a:lnTo>
                  <a:lnTo>
                    <a:pt x="619" y="172"/>
                  </a:lnTo>
                  <a:lnTo>
                    <a:pt x="609" y="162"/>
                  </a:lnTo>
                  <a:lnTo>
                    <a:pt x="600" y="151"/>
                  </a:lnTo>
                  <a:lnTo>
                    <a:pt x="589" y="141"/>
                  </a:lnTo>
                  <a:lnTo>
                    <a:pt x="579" y="133"/>
                  </a:lnTo>
                  <a:lnTo>
                    <a:pt x="568" y="125"/>
                  </a:lnTo>
                  <a:lnTo>
                    <a:pt x="556" y="116"/>
                  </a:lnTo>
                  <a:lnTo>
                    <a:pt x="544" y="109"/>
                  </a:lnTo>
                  <a:lnTo>
                    <a:pt x="531" y="102"/>
                  </a:lnTo>
                  <a:lnTo>
                    <a:pt x="518" y="96"/>
                  </a:lnTo>
                  <a:lnTo>
                    <a:pt x="503" y="90"/>
                  </a:lnTo>
                  <a:lnTo>
                    <a:pt x="489" y="86"/>
                  </a:lnTo>
                  <a:lnTo>
                    <a:pt x="475" y="82"/>
                  </a:lnTo>
                  <a:lnTo>
                    <a:pt x="460" y="79"/>
                  </a:lnTo>
                  <a:lnTo>
                    <a:pt x="444" y="75"/>
                  </a:lnTo>
                  <a:lnTo>
                    <a:pt x="427" y="73"/>
                  </a:lnTo>
                  <a:lnTo>
                    <a:pt x="411" y="71"/>
                  </a:lnTo>
                  <a:lnTo>
                    <a:pt x="394" y="70"/>
                  </a:lnTo>
                  <a:lnTo>
                    <a:pt x="376" y="70"/>
                  </a:lnTo>
                  <a:lnTo>
                    <a:pt x="359" y="70"/>
                  </a:lnTo>
                  <a:lnTo>
                    <a:pt x="342" y="71"/>
                  </a:lnTo>
                  <a:lnTo>
                    <a:pt x="325" y="73"/>
                  </a:lnTo>
                  <a:lnTo>
                    <a:pt x="309" y="75"/>
                  </a:lnTo>
                  <a:lnTo>
                    <a:pt x="293" y="79"/>
                  </a:lnTo>
                  <a:lnTo>
                    <a:pt x="278" y="82"/>
                  </a:lnTo>
                  <a:lnTo>
                    <a:pt x="263" y="86"/>
                  </a:lnTo>
                  <a:lnTo>
                    <a:pt x="249" y="90"/>
                  </a:lnTo>
                  <a:lnTo>
                    <a:pt x="235" y="96"/>
                  </a:lnTo>
                  <a:lnTo>
                    <a:pt x="222" y="102"/>
                  </a:lnTo>
                  <a:lnTo>
                    <a:pt x="209" y="109"/>
                  </a:lnTo>
                  <a:lnTo>
                    <a:pt x="197" y="116"/>
                  </a:lnTo>
                  <a:lnTo>
                    <a:pt x="185" y="125"/>
                  </a:lnTo>
                  <a:lnTo>
                    <a:pt x="174" y="133"/>
                  </a:lnTo>
                  <a:lnTo>
                    <a:pt x="164" y="141"/>
                  </a:lnTo>
                  <a:lnTo>
                    <a:pt x="153" y="151"/>
                  </a:lnTo>
                  <a:lnTo>
                    <a:pt x="144" y="162"/>
                  </a:lnTo>
                  <a:lnTo>
                    <a:pt x="135" y="172"/>
                  </a:lnTo>
                  <a:lnTo>
                    <a:pt x="126" y="184"/>
                  </a:lnTo>
                  <a:lnTo>
                    <a:pt x="119" y="196"/>
                  </a:lnTo>
                  <a:lnTo>
                    <a:pt x="111" y="208"/>
                  </a:lnTo>
                  <a:lnTo>
                    <a:pt x="104" y="221"/>
                  </a:lnTo>
                  <a:lnTo>
                    <a:pt x="98" y="234"/>
                  </a:lnTo>
                  <a:lnTo>
                    <a:pt x="94" y="248"/>
                  </a:lnTo>
                  <a:lnTo>
                    <a:pt x="88" y="262"/>
                  </a:lnTo>
                  <a:lnTo>
                    <a:pt x="84" y="278"/>
                  </a:lnTo>
                  <a:lnTo>
                    <a:pt x="81" y="293"/>
                  </a:lnTo>
                  <a:lnTo>
                    <a:pt x="77" y="309"/>
                  </a:lnTo>
                  <a:lnTo>
                    <a:pt x="75" y="325"/>
                  </a:lnTo>
                  <a:lnTo>
                    <a:pt x="73" y="342"/>
                  </a:lnTo>
                  <a:lnTo>
                    <a:pt x="72" y="360"/>
                  </a:lnTo>
                  <a:lnTo>
                    <a:pt x="72" y="378"/>
                  </a:lnTo>
                  <a:lnTo>
                    <a:pt x="72" y="395"/>
                  </a:lnTo>
                  <a:lnTo>
                    <a:pt x="73" y="413"/>
                  </a:lnTo>
                  <a:lnTo>
                    <a:pt x="75" y="430"/>
                  </a:lnTo>
                  <a:lnTo>
                    <a:pt x="77" y="446"/>
                  </a:lnTo>
                  <a:lnTo>
                    <a:pt x="81" y="462"/>
                  </a:lnTo>
                  <a:lnTo>
                    <a:pt x="84" y="477"/>
                  </a:lnTo>
                  <a:lnTo>
                    <a:pt x="88" y="493"/>
                  </a:lnTo>
                  <a:lnTo>
                    <a:pt x="94" y="507"/>
                  </a:lnTo>
                  <a:lnTo>
                    <a:pt x="98" y="521"/>
                  </a:lnTo>
                  <a:lnTo>
                    <a:pt x="104" y="534"/>
                  </a:lnTo>
                  <a:lnTo>
                    <a:pt x="111" y="547"/>
                  </a:lnTo>
                  <a:lnTo>
                    <a:pt x="119" y="559"/>
                  </a:lnTo>
                  <a:lnTo>
                    <a:pt x="126" y="571"/>
                  </a:lnTo>
                  <a:lnTo>
                    <a:pt x="135" y="583"/>
                  </a:lnTo>
                  <a:lnTo>
                    <a:pt x="144" y="594"/>
                  </a:lnTo>
                  <a:lnTo>
                    <a:pt x="153" y="604"/>
                  </a:lnTo>
                  <a:lnTo>
                    <a:pt x="164" y="614"/>
                  </a:lnTo>
                  <a:lnTo>
                    <a:pt x="174" y="622"/>
                  </a:lnTo>
                  <a:lnTo>
                    <a:pt x="185" y="632"/>
                  </a:lnTo>
                  <a:lnTo>
                    <a:pt x="197" y="639"/>
                  </a:lnTo>
                  <a:lnTo>
                    <a:pt x="209" y="646"/>
                  </a:lnTo>
                  <a:lnTo>
                    <a:pt x="222" y="653"/>
                  </a:lnTo>
                  <a:lnTo>
                    <a:pt x="235" y="659"/>
                  </a:lnTo>
                  <a:lnTo>
                    <a:pt x="249" y="665"/>
                  </a:lnTo>
                  <a:lnTo>
                    <a:pt x="263" y="670"/>
                  </a:lnTo>
                  <a:lnTo>
                    <a:pt x="278" y="673"/>
                  </a:lnTo>
                  <a:lnTo>
                    <a:pt x="293" y="677"/>
                  </a:lnTo>
                  <a:lnTo>
                    <a:pt x="309" y="680"/>
                  </a:lnTo>
                  <a:lnTo>
                    <a:pt x="325" y="683"/>
                  </a:lnTo>
                  <a:lnTo>
                    <a:pt x="342" y="684"/>
                  </a:lnTo>
                  <a:lnTo>
                    <a:pt x="359" y="685"/>
                  </a:lnTo>
                  <a:lnTo>
                    <a:pt x="376" y="685"/>
                  </a:lnTo>
                  <a:lnTo>
                    <a:pt x="394" y="685"/>
                  </a:lnTo>
                  <a:lnTo>
                    <a:pt x="411" y="684"/>
                  </a:lnTo>
                  <a:lnTo>
                    <a:pt x="427" y="683"/>
                  </a:lnTo>
                  <a:lnTo>
                    <a:pt x="444" y="680"/>
                  </a:lnTo>
                  <a:lnTo>
                    <a:pt x="460" y="677"/>
                  </a:lnTo>
                  <a:lnTo>
                    <a:pt x="475" y="673"/>
                  </a:lnTo>
                  <a:lnTo>
                    <a:pt x="489" y="670"/>
                  </a:lnTo>
                  <a:lnTo>
                    <a:pt x="503" y="665"/>
                  </a:lnTo>
                  <a:lnTo>
                    <a:pt x="518" y="659"/>
                  </a:lnTo>
                  <a:lnTo>
                    <a:pt x="531" y="653"/>
                  </a:lnTo>
                  <a:lnTo>
                    <a:pt x="544" y="646"/>
                  </a:lnTo>
                  <a:lnTo>
                    <a:pt x="556" y="639"/>
                  </a:lnTo>
                  <a:lnTo>
                    <a:pt x="568" y="632"/>
                  </a:lnTo>
                  <a:lnTo>
                    <a:pt x="579" y="622"/>
                  </a:lnTo>
                  <a:lnTo>
                    <a:pt x="589" y="614"/>
                  </a:lnTo>
                  <a:lnTo>
                    <a:pt x="600" y="604"/>
                  </a:lnTo>
                  <a:lnTo>
                    <a:pt x="609" y="594"/>
                  </a:lnTo>
                  <a:lnTo>
                    <a:pt x="619" y="583"/>
                  </a:lnTo>
                  <a:lnTo>
                    <a:pt x="627" y="571"/>
                  </a:lnTo>
                  <a:lnTo>
                    <a:pt x="634" y="559"/>
                  </a:lnTo>
                  <a:lnTo>
                    <a:pt x="641" y="547"/>
                  </a:lnTo>
                  <a:lnTo>
                    <a:pt x="648" y="534"/>
                  </a:lnTo>
                  <a:lnTo>
                    <a:pt x="654" y="521"/>
                  </a:lnTo>
                  <a:lnTo>
                    <a:pt x="659" y="507"/>
                  </a:lnTo>
                  <a:lnTo>
                    <a:pt x="665" y="493"/>
                  </a:lnTo>
                  <a:lnTo>
                    <a:pt x="669" y="477"/>
                  </a:lnTo>
                  <a:lnTo>
                    <a:pt x="672" y="462"/>
                  </a:lnTo>
                  <a:lnTo>
                    <a:pt x="676" y="446"/>
                  </a:lnTo>
                  <a:lnTo>
                    <a:pt x="678" y="430"/>
                  </a:lnTo>
                  <a:lnTo>
                    <a:pt x="679" y="413"/>
                  </a:lnTo>
                  <a:lnTo>
                    <a:pt x="680" y="395"/>
                  </a:lnTo>
                  <a:lnTo>
                    <a:pt x="680" y="378"/>
                  </a:lnTo>
                  <a:close/>
                  <a:moveTo>
                    <a:pt x="376" y="755"/>
                  </a:moveTo>
                  <a:lnTo>
                    <a:pt x="376" y="755"/>
                  </a:lnTo>
                  <a:lnTo>
                    <a:pt x="355" y="755"/>
                  </a:lnTo>
                  <a:lnTo>
                    <a:pt x="334" y="754"/>
                  </a:lnTo>
                  <a:lnTo>
                    <a:pt x="312" y="751"/>
                  </a:lnTo>
                  <a:lnTo>
                    <a:pt x="292" y="748"/>
                  </a:lnTo>
                  <a:lnTo>
                    <a:pt x="273" y="744"/>
                  </a:lnTo>
                  <a:lnTo>
                    <a:pt x="254" y="741"/>
                  </a:lnTo>
                  <a:lnTo>
                    <a:pt x="236" y="735"/>
                  </a:lnTo>
                  <a:lnTo>
                    <a:pt x="218" y="729"/>
                  </a:lnTo>
                  <a:lnTo>
                    <a:pt x="201" y="722"/>
                  </a:lnTo>
                  <a:lnTo>
                    <a:pt x="185" y="715"/>
                  </a:lnTo>
                  <a:lnTo>
                    <a:pt x="168" y="706"/>
                  </a:lnTo>
                  <a:lnTo>
                    <a:pt x="154" y="697"/>
                  </a:lnTo>
                  <a:lnTo>
                    <a:pt x="139" y="687"/>
                  </a:lnTo>
                  <a:lnTo>
                    <a:pt x="126" y="677"/>
                  </a:lnTo>
                  <a:lnTo>
                    <a:pt x="113" y="666"/>
                  </a:lnTo>
                  <a:lnTo>
                    <a:pt x="100" y="654"/>
                  </a:lnTo>
                  <a:lnTo>
                    <a:pt x="88" y="641"/>
                  </a:lnTo>
                  <a:lnTo>
                    <a:pt x="77" y="628"/>
                  </a:lnTo>
                  <a:lnTo>
                    <a:pt x="66" y="614"/>
                  </a:lnTo>
                  <a:lnTo>
                    <a:pt x="57" y="600"/>
                  </a:lnTo>
                  <a:lnTo>
                    <a:pt x="47" y="584"/>
                  </a:lnTo>
                  <a:lnTo>
                    <a:pt x="40" y="569"/>
                  </a:lnTo>
                  <a:lnTo>
                    <a:pt x="32" y="552"/>
                  </a:lnTo>
                  <a:lnTo>
                    <a:pt x="26" y="535"/>
                  </a:lnTo>
                  <a:lnTo>
                    <a:pt x="20" y="518"/>
                  </a:lnTo>
                  <a:lnTo>
                    <a:pt x="14" y="499"/>
                  </a:lnTo>
                  <a:lnTo>
                    <a:pt x="9" y="481"/>
                  </a:lnTo>
                  <a:lnTo>
                    <a:pt x="6" y="461"/>
                  </a:lnTo>
                  <a:lnTo>
                    <a:pt x="3" y="440"/>
                  </a:lnTo>
                  <a:lnTo>
                    <a:pt x="1" y="420"/>
                  </a:lnTo>
                  <a:lnTo>
                    <a:pt x="0" y="399"/>
                  </a:lnTo>
                  <a:lnTo>
                    <a:pt x="0" y="378"/>
                  </a:lnTo>
                  <a:lnTo>
                    <a:pt x="0" y="356"/>
                  </a:lnTo>
                  <a:lnTo>
                    <a:pt x="1" y="335"/>
                  </a:lnTo>
                  <a:lnTo>
                    <a:pt x="3" y="315"/>
                  </a:lnTo>
                  <a:lnTo>
                    <a:pt x="6" y="295"/>
                  </a:lnTo>
                  <a:lnTo>
                    <a:pt x="9" y="276"/>
                  </a:lnTo>
                  <a:lnTo>
                    <a:pt x="14" y="257"/>
                  </a:lnTo>
                  <a:lnTo>
                    <a:pt x="20" y="238"/>
                  </a:lnTo>
                  <a:lnTo>
                    <a:pt x="26" y="220"/>
                  </a:lnTo>
                  <a:lnTo>
                    <a:pt x="32" y="203"/>
                  </a:lnTo>
                  <a:lnTo>
                    <a:pt x="40" y="187"/>
                  </a:lnTo>
                  <a:lnTo>
                    <a:pt x="47" y="171"/>
                  </a:lnTo>
                  <a:lnTo>
                    <a:pt x="57" y="156"/>
                  </a:lnTo>
                  <a:lnTo>
                    <a:pt x="66" y="141"/>
                  </a:lnTo>
                  <a:lnTo>
                    <a:pt x="77" y="127"/>
                  </a:lnTo>
                  <a:lnTo>
                    <a:pt x="88" y="114"/>
                  </a:lnTo>
                  <a:lnTo>
                    <a:pt x="100" y="101"/>
                  </a:lnTo>
                  <a:lnTo>
                    <a:pt x="113" y="89"/>
                  </a:lnTo>
                  <a:lnTo>
                    <a:pt x="126" y="79"/>
                  </a:lnTo>
                  <a:lnTo>
                    <a:pt x="139" y="68"/>
                  </a:lnTo>
                  <a:lnTo>
                    <a:pt x="154" y="58"/>
                  </a:lnTo>
                  <a:lnTo>
                    <a:pt x="168" y="49"/>
                  </a:lnTo>
                  <a:lnTo>
                    <a:pt x="185" y="41"/>
                  </a:lnTo>
                  <a:lnTo>
                    <a:pt x="201" y="33"/>
                  </a:lnTo>
                  <a:lnTo>
                    <a:pt x="218" y="26"/>
                  </a:lnTo>
                  <a:lnTo>
                    <a:pt x="236" y="20"/>
                  </a:lnTo>
                  <a:lnTo>
                    <a:pt x="254" y="16"/>
                  </a:lnTo>
                  <a:lnTo>
                    <a:pt x="273" y="11"/>
                  </a:lnTo>
                  <a:lnTo>
                    <a:pt x="292" y="7"/>
                  </a:lnTo>
                  <a:lnTo>
                    <a:pt x="312" y="4"/>
                  </a:lnTo>
                  <a:lnTo>
                    <a:pt x="334" y="3"/>
                  </a:lnTo>
                  <a:lnTo>
                    <a:pt x="355" y="0"/>
                  </a:lnTo>
                  <a:lnTo>
                    <a:pt x="376" y="0"/>
                  </a:lnTo>
                  <a:lnTo>
                    <a:pt x="398" y="0"/>
                  </a:lnTo>
                  <a:lnTo>
                    <a:pt x="419" y="3"/>
                  </a:lnTo>
                  <a:lnTo>
                    <a:pt x="441" y="4"/>
                  </a:lnTo>
                  <a:lnTo>
                    <a:pt x="461" y="7"/>
                  </a:lnTo>
                  <a:lnTo>
                    <a:pt x="480" y="11"/>
                  </a:lnTo>
                  <a:lnTo>
                    <a:pt x="499" y="16"/>
                  </a:lnTo>
                  <a:lnTo>
                    <a:pt x="517" y="20"/>
                  </a:lnTo>
                  <a:lnTo>
                    <a:pt x="534" y="26"/>
                  </a:lnTo>
                  <a:lnTo>
                    <a:pt x="552" y="33"/>
                  </a:lnTo>
                  <a:lnTo>
                    <a:pt x="569" y="41"/>
                  </a:lnTo>
                  <a:lnTo>
                    <a:pt x="584" y="49"/>
                  </a:lnTo>
                  <a:lnTo>
                    <a:pt x="600" y="58"/>
                  </a:lnTo>
                  <a:lnTo>
                    <a:pt x="614" y="68"/>
                  </a:lnTo>
                  <a:lnTo>
                    <a:pt x="628" y="79"/>
                  </a:lnTo>
                  <a:lnTo>
                    <a:pt x="641" y="89"/>
                  </a:lnTo>
                  <a:lnTo>
                    <a:pt x="653" y="101"/>
                  </a:lnTo>
                  <a:lnTo>
                    <a:pt x="665" y="114"/>
                  </a:lnTo>
                  <a:lnTo>
                    <a:pt x="677" y="127"/>
                  </a:lnTo>
                  <a:lnTo>
                    <a:pt x="686" y="141"/>
                  </a:lnTo>
                  <a:lnTo>
                    <a:pt x="697" y="156"/>
                  </a:lnTo>
                  <a:lnTo>
                    <a:pt x="705" y="171"/>
                  </a:lnTo>
                  <a:lnTo>
                    <a:pt x="714" y="187"/>
                  </a:lnTo>
                  <a:lnTo>
                    <a:pt x="721" y="203"/>
                  </a:lnTo>
                  <a:lnTo>
                    <a:pt x="728" y="220"/>
                  </a:lnTo>
                  <a:lnTo>
                    <a:pt x="734" y="238"/>
                  </a:lnTo>
                  <a:lnTo>
                    <a:pt x="740" y="257"/>
                  </a:lnTo>
                  <a:lnTo>
                    <a:pt x="743" y="276"/>
                  </a:lnTo>
                  <a:lnTo>
                    <a:pt x="747" y="295"/>
                  </a:lnTo>
                  <a:lnTo>
                    <a:pt x="751" y="315"/>
                  </a:lnTo>
                  <a:lnTo>
                    <a:pt x="752" y="335"/>
                  </a:lnTo>
                  <a:lnTo>
                    <a:pt x="754" y="356"/>
                  </a:lnTo>
                  <a:lnTo>
                    <a:pt x="754" y="378"/>
                  </a:lnTo>
                  <a:lnTo>
                    <a:pt x="754" y="399"/>
                  </a:lnTo>
                  <a:lnTo>
                    <a:pt x="752" y="420"/>
                  </a:lnTo>
                  <a:lnTo>
                    <a:pt x="751" y="440"/>
                  </a:lnTo>
                  <a:lnTo>
                    <a:pt x="747" y="461"/>
                  </a:lnTo>
                  <a:lnTo>
                    <a:pt x="743" y="481"/>
                  </a:lnTo>
                  <a:lnTo>
                    <a:pt x="740" y="499"/>
                  </a:lnTo>
                  <a:lnTo>
                    <a:pt x="734" y="518"/>
                  </a:lnTo>
                  <a:lnTo>
                    <a:pt x="728" y="535"/>
                  </a:lnTo>
                  <a:lnTo>
                    <a:pt x="721" y="552"/>
                  </a:lnTo>
                  <a:lnTo>
                    <a:pt x="714" y="569"/>
                  </a:lnTo>
                  <a:lnTo>
                    <a:pt x="705" y="584"/>
                  </a:lnTo>
                  <a:lnTo>
                    <a:pt x="697" y="600"/>
                  </a:lnTo>
                  <a:lnTo>
                    <a:pt x="686" y="614"/>
                  </a:lnTo>
                  <a:lnTo>
                    <a:pt x="677" y="628"/>
                  </a:lnTo>
                  <a:lnTo>
                    <a:pt x="665" y="641"/>
                  </a:lnTo>
                  <a:lnTo>
                    <a:pt x="653" y="654"/>
                  </a:lnTo>
                  <a:lnTo>
                    <a:pt x="641" y="666"/>
                  </a:lnTo>
                  <a:lnTo>
                    <a:pt x="628" y="677"/>
                  </a:lnTo>
                  <a:lnTo>
                    <a:pt x="614" y="687"/>
                  </a:lnTo>
                  <a:lnTo>
                    <a:pt x="600" y="697"/>
                  </a:lnTo>
                  <a:lnTo>
                    <a:pt x="584" y="706"/>
                  </a:lnTo>
                  <a:lnTo>
                    <a:pt x="569" y="715"/>
                  </a:lnTo>
                  <a:lnTo>
                    <a:pt x="552" y="722"/>
                  </a:lnTo>
                  <a:lnTo>
                    <a:pt x="534" y="729"/>
                  </a:lnTo>
                  <a:lnTo>
                    <a:pt x="517" y="735"/>
                  </a:lnTo>
                  <a:lnTo>
                    <a:pt x="499" y="741"/>
                  </a:lnTo>
                  <a:lnTo>
                    <a:pt x="480" y="744"/>
                  </a:lnTo>
                  <a:lnTo>
                    <a:pt x="461" y="748"/>
                  </a:lnTo>
                  <a:lnTo>
                    <a:pt x="441" y="751"/>
                  </a:lnTo>
                  <a:lnTo>
                    <a:pt x="419" y="754"/>
                  </a:lnTo>
                  <a:lnTo>
                    <a:pt x="398" y="755"/>
                  </a:lnTo>
                  <a:lnTo>
                    <a:pt x="376"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39" name="Freeform 39"/>
            <p:cNvSpPr>
              <a:spLocks/>
            </p:cNvSpPr>
            <p:nvPr/>
          </p:nvSpPr>
          <p:spPr bwMode="auto">
            <a:xfrm>
              <a:off x="6942138" y="5235575"/>
              <a:ext cx="388938" cy="379413"/>
            </a:xfrm>
            <a:custGeom>
              <a:avLst/>
              <a:gdLst>
                <a:gd name="T0" fmla="*/ 0 w 735"/>
                <a:gd name="T1" fmla="*/ 0 h 717"/>
                <a:gd name="T2" fmla="*/ 79 w 735"/>
                <a:gd name="T3" fmla="*/ 0 h 717"/>
                <a:gd name="T4" fmla="*/ 367 w 735"/>
                <a:gd name="T5" fmla="*/ 655 h 717"/>
                <a:gd name="T6" fmla="*/ 655 w 735"/>
                <a:gd name="T7" fmla="*/ 0 h 717"/>
                <a:gd name="T8" fmla="*/ 735 w 735"/>
                <a:gd name="T9" fmla="*/ 0 h 717"/>
                <a:gd name="T10" fmla="*/ 411 w 735"/>
                <a:gd name="T11" fmla="*/ 717 h 717"/>
                <a:gd name="T12" fmla="*/ 321 w 735"/>
                <a:gd name="T13" fmla="*/ 717 h 717"/>
                <a:gd name="T14" fmla="*/ 0 w 735"/>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17">
                  <a:moveTo>
                    <a:pt x="0" y="0"/>
                  </a:moveTo>
                  <a:lnTo>
                    <a:pt x="79" y="0"/>
                  </a:lnTo>
                  <a:lnTo>
                    <a:pt x="367" y="655"/>
                  </a:lnTo>
                  <a:lnTo>
                    <a:pt x="655" y="0"/>
                  </a:lnTo>
                  <a:lnTo>
                    <a:pt x="735" y="0"/>
                  </a:lnTo>
                  <a:lnTo>
                    <a:pt x="411" y="717"/>
                  </a:lnTo>
                  <a:lnTo>
                    <a:pt x="321"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0" name="Freeform 40"/>
            <p:cNvSpPr>
              <a:spLocks noEditPoints="1"/>
            </p:cNvSpPr>
            <p:nvPr/>
          </p:nvSpPr>
          <p:spPr bwMode="auto">
            <a:xfrm>
              <a:off x="7381876" y="5119688"/>
              <a:ext cx="365125" cy="495300"/>
            </a:xfrm>
            <a:custGeom>
              <a:avLst/>
              <a:gdLst>
                <a:gd name="T0" fmla="*/ 413 w 689"/>
                <a:gd name="T1" fmla="*/ 0 h 936"/>
                <a:gd name="T2" fmla="*/ 503 w 689"/>
                <a:gd name="T3" fmla="*/ 0 h 936"/>
                <a:gd name="T4" fmla="*/ 386 w 689"/>
                <a:gd name="T5" fmla="*/ 147 h 936"/>
                <a:gd name="T6" fmla="*/ 328 w 689"/>
                <a:gd name="T7" fmla="*/ 147 h 936"/>
                <a:gd name="T8" fmla="*/ 413 w 689"/>
                <a:gd name="T9" fmla="*/ 0 h 936"/>
                <a:gd name="T10" fmla="*/ 309 w 689"/>
                <a:gd name="T11" fmla="*/ 626 h 936"/>
                <a:gd name="T12" fmla="*/ 309 w 689"/>
                <a:gd name="T13" fmla="*/ 626 h 936"/>
                <a:gd name="T14" fmla="*/ 0 w 689"/>
                <a:gd name="T15" fmla="*/ 219 h 936"/>
                <a:gd name="T16" fmla="*/ 91 w 689"/>
                <a:gd name="T17" fmla="*/ 219 h 936"/>
                <a:gd name="T18" fmla="*/ 344 w 689"/>
                <a:gd name="T19" fmla="*/ 569 h 936"/>
                <a:gd name="T20" fmla="*/ 601 w 689"/>
                <a:gd name="T21" fmla="*/ 219 h 936"/>
                <a:gd name="T22" fmla="*/ 689 w 689"/>
                <a:gd name="T23" fmla="*/ 219 h 936"/>
                <a:gd name="T24" fmla="*/ 380 w 689"/>
                <a:gd name="T25" fmla="*/ 626 h 936"/>
                <a:gd name="T26" fmla="*/ 380 w 689"/>
                <a:gd name="T27" fmla="*/ 936 h 936"/>
                <a:gd name="T28" fmla="*/ 309 w 689"/>
                <a:gd name="T29" fmla="*/ 936 h 936"/>
                <a:gd name="T30" fmla="*/ 309 w 689"/>
                <a:gd name="T31" fmla="*/ 62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936">
                  <a:moveTo>
                    <a:pt x="413" y="0"/>
                  </a:moveTo>
                  <a:lnTo>
                    <a:pt x="503" y="0"/>
                  </a:lnTo>
                  <a:lnTo>
                    <a:pt x="386" y="147"/>
                  </a:lnTo>
                  <a:lnTo>
                    <a:pt x="328" y="147"/>
                  </a:lnTo>
                  <a:lnTo>
                    <a:pt x="413" y="0"/>
                  </a:lnTo>
                  <a:close/>
                  <a:moveTo>
                    <a:pt x="309" y="626"/>
                  </a:moveTo>
                  <a:lnTo>
                    <a:pt x="309" y="626"/>
                  </a:lnTo>
                  <a:lnTo>
                    <a:pt x="0" y="219"/>
                  </a:lnTo>
                  <a:lnTo>
                    <a:pt x="91" y="219"/>
                  </a:lnTo>
                  <a:lnTo>
                    <a:pt x="344" y="569"/>
                  </a:lnTo>
                  <a:lnTo>
                    <a:pt x="601" y="219"/>
                  </a:lnTo>
                  <a:lnTo>
                    <a:pt x="689" y="219"/>
                  </a:lnTo>
                  <a:lnTo>
                    <a:pt x="380" y="626"/>
                  </a:lnTo>
                  <a:lnTo>
                    <a:pt x="380" y="936"/>
                  </a:lnTo>
                  <a:lnTo>
                    <a:pt x="309" y="936"/>
                  </a:lnTo>
                  <a:lnTo>
                    <a:pt x="309" y="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1" name="Freeform 41"/>
            <p:cNvSpPr>
              <a:spLocks/>
            </p:cNvSpPr>
            <p:nvPr/>
          </p:nvSpPr>
          <p:spPr bwMode="auto">
            <a:xfrm>
              <a:off x="7821613" y="5224463"/>
              <a:ext cx="382588" cy="400050"/>
            </a:xfrm>
            <a:custGeom>
              <a:avLst/>
              <a:gdLst>
                <a:gd name="T0" fmla="*/ 325 w 721"/>
                <a:gd name="T1" fmla="*/ 73 h 755"/>
                <a:gd name="T2" fmla="*/ 263 w 721"/>
                <a:gd name="T3" fmla="*/ 86 h 755"/>
                <a:gd name="T4" fmla="*/ 209 w 721"/>
                <a:gd name="T5" fmla="*/ 109 h 755"/>
                <a:gd name="T6" fmla="*/ 164 w 721"/>
                <a:gd name="T7" fmla="*/ 143 h 755"/>
                <a:gd name="T8" fmla="*/ 127 w 721"/>
                <a:gd name="T9" fmla="*/ 184 h 755"/>
                <a:gd name="T10" fmla="*/ 99 w 721"/>
                <a:gd name="T11" fmla="*/ 235 h 755"/>
                <a:gd name="T12" fmla="*/ 81 w 721"/>
                <a:gd name="T13" fmla="*/ 293 h 755"/>
                <a:gd name="T14" fmla="*/ 73 w 721"/>
                <a:gd name="T15" fmla="*/ 360 h 755"/>
                <a:gd name="T16" fmla="*/ 76 w 721"/>
                <a:gd name="T17" fmla="*/ 429 h 755"/>
                <a:gd name="T18" fmla="*/ 88 w 721"/>
                <a:gd name="T19" fmla="*/ 492 h 755"/>
                <a:gd name="T20" fmla="*/ 111 w 721"/>
                <a:gd name="T21" fmla="*/ 546 h 755"/>
                <a:gd name="T22" fmla="*/ 143 w 721"/>
                <a:gd name="T23" fmla="*/ 592 h 755"/>
                <a:gd name="T24" fmla="*/ 183 w 721"/>
                <a:gd name="T25" fmla="*/ 629 h 755"/>
                <a:gd name="T26" fmla="*/ 231 w 721"/>
                <a:gd name="T27" fmla="*/ 658 h 755"/>
                <a:gd name="T28" fmla="*/ 286 w 721"/>
                <a:gd name="T29" fmla="*/ 677 h 755"/>
                <a:gd name="T30" fmla="*/ 346 w 721"/>
                <a:gd name="T31" fmla="*/ 684 h 755"/>
                <a:gd name="T32" fmla="*/ 439 w 721"/>
                <a:gd name="T33" fmla="*/ 675 h 755"/>
                <a:gd name="T34" fmla="*/ 528 w 721"/>
                <a:gd name="T35" fmla="*/ 640 h 755"/>
                <a:gd name="T36" fmla="*/ 596 w 721"/>
                <a:gd name="T37" fmla="*/ 577 h 755"/>
                <a:gd name="T38" fmla="*/ 638 w 721"/>
                <a:gd name="T39" fmla="*/ 492 h 755"/>
                <a:gd name="T40" fmla="*/ 714 w 721"/>
                <a:gd name="T41" fmla="*/ 500 h 755"/>
                <a:gd name="T42" fmla="*/ 693 w 721"/>
                <a:gd name="T43" fmla="*/ 559 h 755"/>
                <a:gd name="T44" fmla="*/ 662 w 721"/>
                <a:gd name="T45" fmla="*/ 613 h 755"/>
                <a:gd name="T46" fmla="*/ 623 w 721"/>
                <a:gd name="T47" fmla="*/ 658 h 755"/>
                <a:gd name="T48" fmla="*/ 577 w 721"/>
                <a:gd name="T49" fmla="*/ 694 h 755"/>
                <a:gd name="T50" fmla="*/ 524 w 721"/>
                <a:gd name="T51" fmla="*/ 724 h 755"/>
                <a:gd name="T52" fmla="*/ 464 w 721"/>
                <a:gd name="T53" fmla="*/ 743 h 755"/>
                <a:gd name="T54" fmla="*/ 398 w 721"/>
                <a:gd name="T55" fmla="*/ 754 h 755"/>
                <a:gd name="T56" fmla="*/ 324 w 721"/>
                <a:gd name="T57" fmla="*/ 754 h 755"/>
                <a:gd name="T58" fmla="*/ 249 w 721"/>
                <a:gd name="T59" fmla="*/ 740 h 755"/>
                <a:gd name="T60" fmla="*/ 182 w 721"/>
                <a:gd name="T61" fmla="*/ 713 h 755"/>
                <a:gd name="T62" fmla="*/ 125 w 721"/>
                <a:gd name="T63" fmla="*/ 675 h 755"/>
                <a:gd name="T64" fmla="*/ 78 w 721"/>
                <a:gd name="T65" fmla="*/ 627 h 755"/>
                <a:gd name="T66" fmla="*/ 41 w 721"/>
                <a:gd name="T67" fmla="*/ 567 h 755"/>
                <a:gd name="T68" fmla="*/ 15 w 721"/>
                <a:gd name="T69" fmla="*/ 497 h 755"/>
                <a:gd name="T70" fmla="*/ 2 w 721"/>
                <a:gd name="T71" fmla="*/ 420 h 755"/>
                <a:gd name="T72" fmla="*/ 2 w 721"/>
                <a:gd name="T73" fmla="*/ 335 h 755"/>
                <a:gd name="T74" fmla="*/ 15 w 721"/>
                <a:gd name="T75" fmla="*/ 257 h 755"/>
                <a:gd name="T76" fmla="*/ 40 w 721"/>
                <a:gd name="T77" fmla="*/ 187 h 755"/>
                <a:gd name="T78" fmla="*/ 78 w 721"/>
                <a:gd name="T79" fmla="*/ 127 h 755"/>
                <a:gd name="T80" fmla="*/ 126 w 721"/>
                <a:gd name="T81" fmla="*/ 79 h 755"/>
                <a:gd name="T82" fmla="*/ 186 w 721"/>
                <a:gd name="T83" fmla="*/ 41 h 755"/>
                <a:gd name="T84" fmla="*/ 255 w 721"/>
                <a:gd name="T85" fmla="*/ 16 h 755"/>
                <a:gd name="T86" fmla="*/ 334 w 721"/>
                <a:gd name="T87" fmla="*/ 3 h 755"/>
                <a:gd name="T88" fmla="*/ 444 w 721"/>
                <a:gd name="T89" fmla="*/ 5 h 755"/>
                <a:gd name="T90" fmla="*/ 504 w 721"/>
                <a:gd name="T91" fmla="*/ 18 h 755"/>
                <a:gd name="T92" fmla="*/ 559 w 721"/>
                <a:gd name="T93" fmla="*/ 39 h 755"/>
                <a:gd name="T94" fmla="*/ 605 w 721"/>
                <a:gd name="T95" fmla="*/ 68 h 755"/>
                <a:gd name="T96" fmla="*/ 644 w 721"/>
                <a:gd name="T97" fmla="*/ 105 h 755"/>
                <a:gd name="T98" fmla="*/ 674 w 721"/>
                <a:gd name="T99" fmla="*/ 147 h 755"/>
                <a:gd name="T100" fmla="*/ 697 w 721"/>
                <a:gd name="T101" fmla="*/ 197 h 755"/>
                <a:gd name="T102" fmla="*/ 710 w 721"/>
                <a:gd name="T103" fmla="*/ 253 h 755"/>
                <a:gd name="T104" fmla="*/ 615 w 721"/>
                <a:gd name="T105" fmla="*/ 194 h 755"/>
                <a:gd name="T106" fmla="*/ 565 w 721"/>
                <a:gd name="T107" fmla="*/ 130 h 755"/>
                <a:gd name="T108" fmla="*/ 493 w 721"/>
                <a:gd name="T109" fmla="*/ 89 h 755"/>
                <a:gd name="T110" fmla="*/ 402 w 721"/>
                <a:gd name="T111" fmla="*/ 7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755">
                  <a:moveTo>
                    <a:pt x="376" y="70"/>
                  </a:moveTo>
                  <a:lnTo>
                    <a:pt x="358" y="70"/>
                  </a:lnTo>
                  <a:lnTo>
                    <a:pt x="341" y="71"/>
                  </a:lnTo>
                  <a:lnTo>
                    <a:pt x="325" y="73"/>
                  </a:lnTo>
                  <a:lnTo>
                    <a:pt x="309" y="75"/>
                  </a:lnTo>
                  <a:lnTo>
                    <a:pt x="294" y="79"/>
                  </a:lnTo>
                  <a:lnTo>
                    <a:pt x="278" y="82"/>
                  </a:lnTo>
                  <a:lnTo>
                    <a:pt x="263" y="86"/>
                  </a:lnTo>
                  <a:lnTo>
                    <a:pt x="250" y="90"/>
                  </a:lnTo>
                  <a:lnTo>
                    <a:pt x="236" y="96"/>
                  </a:lnTo>
                  <a:lnTo>
                    <a:pt x="223" y="102"/>
                  </a:lnTo>
                  <a:lnTo>
                    <a:pt x="209" y="109"/>
                  </a:lnTo>
                  <a:lnTo>
                    <a:pt x="198" y="116"/>
                  </a:lnTo>
                  <a:lnTo>
                    <a:pt x="186" y="125"/>
                  </a:lnTo>
                  <a:lnTo>
                    <a:pt x="175" y="133"/>
                  </a:lnTo>
                  <a:lnTo>
                    <a:pt x="164" y="143"/>
                  </a:lnTo>
                  <a:lnTo>
                    <a:pt x="154" y="152"/>
                  </a:lnTo>
                  <a:lnTo>
                    <a:pt x="144" y="162"/>
                  </a:lnTo>
                  <a:lnTo>
                    <a:pt x="136" y="173"/>
                  </a:lnTo>
                  <a:lnTo>
                    <a:pt x="127" y="184"/>
                  </a:lnTo>
                  <a:lnTo>
                    <a:pt x="119" y="196"/>
                  </a:lnTo>
                  <a:lnTo>
                    <a:pt x="112" y="208"/>
                  </a:lnTo>
                  <a:lnTo>
                    <a:pt x="105" y="221"/>
                  </a:lnTo>
                  <a:lnTo>
                    <a:pt x="99" y="235"/>
                  </a:lnTo>
                  <a:lnTo>
                    <a:pt x="94" y="248"/>
                  </a:lnTo>
                  <a:lnTo>
                    <a:pt x="89" y="264"/>
                  </a:lnTo>
                  <a:lnTo>
                    <a:pt x="85" y="278"/>
                  </a:lnTo>
                  <a:lnTo>
                    <a:pt x="81" y="293"/>
                  </a:lnTo>
                  <a:lnTo>
                    <a:pt x="78" y="310"/>
                  </a:lnTo>
                  <a:lnTo>
                    <a:pt x="76" y="325"/>
                  </a:lnTo>
                  <a:lnTo>
                    <a:pt x="74" y="343"/>
                  </a:lnTo>
                  <a:lnTo>
                    <a:pt x="73" y="360"/>
                  </a:lnTo>
                  <a:lnTo>
                    <a:pt x="73" y="378"/>
                  </a:lnTo>
                  <a:lnTo>
                    <a:pt x="73" y="395"/>
                  </a:lnTo>
                  <a:lnTo>
                    <a:pt x="74" y="412"/>
                  </a:lnTo>
                  <a:lnTo>
                    <a:pt x="76" y="429"/>
                  </a:lnTo>
                  <a:lnTo>
                    <a:pt x="78" y="445"/>
                  </a:lnTo>
                  <a:lnTo>
                    <a:pt x="81" y="461"/>
                  </a:lnTo>
                  <a:lnTo>
                    <a:pt x="85" y="476"/>
                  </a:lnTo>
                  <a:lnTo>
                    <a:pt x="88" y="492"/>
                  </a:lnTo>
                  <a:lnTo>
                    <a:pt x="93" y="506"/>
                  </a:lnTo>
                  <a:lnTo>
                    <a:pt x="99" y="520"/>
                  </a:lnTo>
                  <a:lnTo>
                    <a:pt x="105" y="533"/>
                  </a:lnTo>
                  <a:lnTo>
                    <a:pt x="111" y="546"/>
                  </a:lnTo>
                  <a:lnTo>
                    <a:pt x="118" y="558"/>
                  </a:lnTo>
                  <a:lnTo>
                    <a:pt x="126" y="570"/>
                  </a:lnTo>
                  <a:lnTo>
                    <a:pt x="135" y="582"/>
                  </a:lnTo>
                  <a:lnTo>
                    <a:pt x="143" y="592"/>
                  </a:lnTo>
                  <a:lnTo>
                    <a:pt x="152" y="602"/>
                  </a:lnTo>
                  <a:lnTo>
                    <a:pt x="162" y="611"/>
                  </a:lnTo>
                  <a:lnTo>
                    <a:pt x="173" y="621"/>
                  </a:lnTo>
                  <a:lnTo>
                    <a:pt x="183" y="629"/>
                  </a:lnTo>
                  <a:lnTo>
                    <a:pt x="194" y="638"/>
                  </a:lnTo>
                  <a:lnTo>
                    <a:pt x="206" y="645"/>
                  </a:lnTo>
                  <a:lnTo>
                    <a:pt x="218" y="652"/>
                  </a:lnTo>
                  <a:lnTo>
                    <a:pt x="231" y="658"/>
                  </a:lnTo>
                  <a:lnTo>
                    <a:pt x="244" y="664"/>
                  </a:lnTo>
                  <a:lnTo>
                    <a:pt x="257" y="668"/>
                  </a:lnTo>
                  <a:lnTo>
                    <a:pt x="271" y="672"/>
                  </a:lnTo>
                  <a:lnTo>
                    <a:pt x="286" y="677"/>
                  </a:lnTo>
                  <a:lnTo>
                    <a:pt x="300" y="679"/>
                  </a:lnTo>
                  <a:lnTo>
                    <a:pt x="315" y="681"/>
                  </a:lnTo>
                  <a:lnTo>
                    <a:pt x="329" y="683"/>
                  </a:lnTo>
                  <a:lnTo>
                    <a:pt x="346" y="684"/>
                  </a:lnTo>
                  <a:lnTo>
                    <a:pt x="362" y="685"/>
                  </a:lnTo>
                  <a:lnTo>
                    <a:pt x="389" y="684"/>
                  </a:lnTo>
                  <a:lnTo>
                    <a:pt x="415" y="680"/>
                  </a:lnTo>
                  <a:lnTo>
                    <a:pt x="439" y="675"/>
                  </a:lnTo>
                  <a:lnTo>
                    <a:pt x="463" y="670"/>
                  </a:lnTo>
                  <a:lnTo>
                    <a:pt x="486" y="661"/>
                  </a:lnTo>
                  <a:lnTo>
                    <a:pt x="508" y="651"/>
                  </a:lnTo>
                  <a:lnTo>
                    <a:pt x="528" y="640"/>
                  </a:lnTo>
                  <a:lnTo>
                    <a:pt x="547" y="626"/>
                  </a:lnTo>
                  <a:lnTo>
                    <a:pt x="565" y="611"/>
                  </a:lnTo>
                  <a:lnTo>
                    <a:pt x="581" y="595"/>
                  </a:lnTo>
                  <a:lnTo>
                    <a:pt x="596" y="577"/>
                  </a:lnTo>
                  <a:lnTo>
                    <a:pt x="609" y="558"/>
                  </a:lnTo>
                  <a:lnTo>
                    <a:pt x="621" y="537"/>
                  </a:lnTo>
                  <a:lnTo>
                    <a:pt x="631" y="515"/>
                  </a:lnTo>
                  <a:lnTo>
                    <a:pt x="638" y="492"/>
                  </a:lnTo>
                  <a:lnTo>
                    <a:pt x="645" y="467"/>
                  </a:lnTo>
                  <a:lnTo>
                    <a:pt x="721" y="467"/>
                  </a:lnTo>
                  <a:lnTo>
                    <a:pt x="719" y="483"/>
                  </a:lnTo>
                  <a:lnTo>
                    <a:pt x="714" y="500"/>
                  </a:lnTo>
                  <a:lnTo>
                    <a:pt x="710" y="515"/>
                  </a:lnTo>
                  <a:lnTo>
                    <a:pt x="705" y="530"/>
                  </a:lnTo>
                  <a:lnTo>
                    <a:pt x="699" y="545"/>
                  </a:lnTo>
                  <a:lnTo>
                    <a:pt x="693" y="559"/>
                  </a:lnTo>
                  <a:lnTo>
                    <a:pt x="686" y="573"/>
                  </a:lnTo>
                  <a:lnTo>
                    <a:pt x="679" y="586"/>
                  </a:lnTo>
                  <a:lnTo>
                    <a:pt x="670" y="600"/>
                  </a:lnTo>
                  <a:lnTo>
                    <a:pt x="662" y="613"/>
                  </a:lnTo>
                  <a:lnTo>
                    <a:pt x="654" y="624"/>
                  </a:lnTo>
                  <a:lnTo>
                    <a:pt x="644" y="636"/>
                  </a:lnTo>
                  <a:lnTo>
                    <a:pt x="634" y="647"/>
                  </a:lnTo>
                  <a:lnTo>
                    <a:pt x="623" y="658"/>
                  </a:lnTo>
                  <a:lnTo>
                    <a:pt x="612" y="667"/>
                  </a:lnTo>
                  <a:lnTo>
                    <a:pt x="602" y="677"/>
                  </a:lnTo>
                  <a:lnTo>
                    <a:pt x="590" y="686"/>
                  </a:lnTo>
                  <a:lnTo>
                    <a:pt x="577" y="694"/>
                  </a:lnTo>
                  <a:lnTo>
                    <a:pt x="565" y="703"/>
                  </a:lnTo>
                  <a:lnTo>
                    <a:pt x="552" y="710"/>
                  </a:lnTo>
                  <a:lnTo>
                    <a:pt x="537" y="717"/>
                  </a:lnTo>
                  <a:lnTo>
                    <a:pt x="524" y="724"/>
                  </a:lnTo>
                  <a:lnTo>
                    <a:pt x="509" y="730"/>
                  </a:lnTo>
                  <a:lnTo>
                    <a:pt x="495" y="735"/>
                  </a:lnTo>
                  <a:lnTo>
                    <a:pt x="479" y="740"/>
                  </a:lnTo>
                  <a:lnTo>
                    <a:pt x="464" y="743"/>
                  </a:lnTo>
                  <a:lnTo>
                    <a:pt x="448" y="747"/>
                  </a:lnTo>
                  <a:lnTo>
                    <a:pt x="432" y="750"/>
                  </a:lnTo>
                  <a:lnTo>
                    <a:pt x="416" y="753"/>
                  </a:lnTo>
                  <a:lnTo>
                    <a:pt x="398" y="754"/>
                  </a:lnTo>
                  <a:lnTo>
                    <a:pt x="382" y="755"/>
                  </a:lnTo>
                  <a:lnTo>
                    <a:pt x="364" y="755"/>
                  </a:lnTo>
                  <a:lnTo>
                    <a:pt x="344" y="755"/>
                  </a:lnTo>
                  <a:lnTo>
                    <a:pt x="324" y="754"/>
                  </a:lnTo>
                  <a:lnTo>
                    <a:pt x="305" y="751"/>
                  </a:lnTo>
                  <a:lnTo>
                    <a:pt x="286" y="748"/>
                  </a:lnTo>
                  <a:lnTo>
                    <a:pt x="266" y="744"/>
                  </a:lnTo>
                  <a:lnTo>
                    <a:pt x="249" y="740"/>
                  </a:lnTo>
                  <a:lnTo>
                    <a:pt x="232" y="735"/>
                  </a:lnTo>
                  <a:lnTo>
                    <a:pt x="214" y="729"/>
                  </a:lnTo>
                  <a:lnTo>
                    <a:pt x="198" y="722"/>
                  </a:lnTo>
                  <a:lnTo>
                    <a:pt x="182" y="713"/>
                  </a:lnTo>
                  <a:lnTo>
                    <a:pt x="167" y="705"/>
                  </a:lnTo>
                  <a:lnTo>
                    <a:pt x="152" y="697"/>
                  </a:lnTo>
                  <a:lnTo>
                    <a:pt x="138" y="686"/>
                  </a:lnTo>
                  <a:lnTo>
                    <a:pt x="125" y="675"/>
                  </a:lnTo>
                  <a:lnTo>
                    <a:pt x="112" y="665"/>
                  </a:lnTo>
                  <a:lnTo>
                    <a:pt x="100" y="653"/>
                  </a:lnTo>
                  <a:lnTo>
                    <a:pt x="88" y="640"/>
                  </a:lnTo>
                  <a:lnTo>
                    <a:pt x="78" y="627"/>
                  </a:lnTo>
                  <a:lnTo>
                    <a:pt x="67" y="613"/>
                  </a:lnTo>
                  <a:lnTo>
                    <a:pt x="57" y="598"/>
                  </a:lnTo>
                  <a:lnTo>
                    <a:pt x="49" y="583"/>
                  </a:lnTo>
                  <a:lnTo>
                    <a:pt x="41" y="567"/>
                  </a:lnTo>
                  <a:lnTo>
                    <a:pt x="32" y="551"/>
                  </a:lnTo>
                  <a:lnTo>
                    <a:pt x="27" y="534"/>
                  </a:lnTo>
                  <a:lnTo>
                    <a:pt x="21" y="516"/>
                  </a:lnTo>
                  <a:lnTo>
                    <a:pt x="15" y="497"/>
                  </a:lnTo>
                  <a:lnTo>
                    <a:pt x="11" y="480"/>
                  </a:lnTo>
                  <a:lnTo>
                    <a:pt x="6" y="459"/>
                  </a:lnTo>
                  <a:lnTo>
                    <a:pt x="4" y="440"/>
                  </a:lnTo>
                  <a:lnTo>
                    <a:pt x="2" y="420"/>
                  </a:lnTo>
                  <a:lnTo>
                    <a:pt x="0" y="399"/>
                  </a:lnTo>
                  <a:lnTo>
                    <a:pt x="0" y="378"/>
                  </a:lnTo>
                  <a:lnTo>
                    <a:pt x="0" y="356"/>
                  </a:lnTo>
                  <a:lnTo>
                    <a:pt x="2" y="335"/>
                  </a:lnTo>
                  <a:lnTo>
                    <a:pt x="4" y="315"/>
                  </a:lnTo>
                  <a:lnTo>
                    <a:pt x="6" y="295"/>
                  </a:lnTo>
                  <a:lnTo>
                    <a:pt x="10" y="276"/>
                  </a:lnTo>
                  <a:lnTo>
                    <a:pt x="15" y="257"/>
                  </a:lnTo>
                  <a:lnTo>
                    <a:pt x="19" y="238"/>
                  </a:lnTo>
                  <a:lnTo>
                    <a:pt x="27" y="220"/>
                  </a:lnTo>
                  <a:lnTo>
                    <a:pt x="32" y="203"/>
                  </a:lnTo>
                  <a:lnTo>
                    <a:pt x="40" y="187"/>
                  </a:lnTo>
                  <a:lnTo>
                    <a:pt x="48" y="171"/>
                  </a:lnTo>
                  <a:lnTo>
                    <a:pt x="57" y="156"/>
                  </a:lnTo>
                  <a:lnTo>
                    <a:pt x="67" y="141"/>
                  </a:lnTo>
                  <a:lnTo>
                    <a:pt x="78" y="127"/>
                  </a:lnTo>
                  <a:lnTo>
                    <a:pt x="88" y="114"/>
                  </a:lnTo>
                  <a:lnTo>
                    <a:pt x="100" y="101"/>
                  </a:lnTo>
                  <a:lnTo>
                    <a:pt x="113" y="89"/>
                  </a:lnTo>
                  <a:lnTo>
                    <a:pt x="126" y="79"/>
                  </a:lnTo>
                  <a:lnTo>
                    <a:pt x="139" y="68"/>
                  </a:lnTo>
                  <a:lnTo>
                    <a:pt x="154" y="58"/>
                  </a:lnTo>
                  <a:lnTo>
                    <a:pt x="169" y="49"/>
                  </a:lnTo>
                  <a:lnTo>
                    <a:pt x="186" y="41"/>
                  </a:lnTo>
                  <a:lnTo>
                    <a:pt x="201" y="33"/>
                  </a:lnTo>
                  <a:lnTo>
                    <a:pt x="219" y="26"/>
                  </a:lnTo>
                  <a:lnTo>
                    <a:pt x="237" y="20"/>
                  </a:lnTo>
                  <a:lnTo>
                    <a:pt x="255" y="16"/>
                  </a:lnTo>
                  <a:lnTo>
                    <a:pt x="274" y="11"/>
                  </a:lnTo>
                  <a:lnTo>
                    <a:pt x="293" y="7"/>
                  </a:lnTo>
                  <a:lnTo>
                    <a:pt x="313" y="4"/>
                  </a:lnTo>
                  <a:lnTo>
                    <a:pt x="334" y="3"/>
                  </a:lnTo>
                  <a:lnTo>
                    <a:pt x="356" y="1"/>
                  </a:lnTo>
                  <a:lnTo>
                    <a:pt x="377" y="0"/>
                  </a:lnTo>
                  <a:lnTo>
                    <a:pt x="411" y="1"/>
                  </a:lnTo>
                  <a:lnTo>
                    <a:pt x="444" y="5"/>
                  </a:lnTo>
                  <a:lnTo>
                    <a:pt x="460" y="7"/>
                  </a:lnTo>
                  <a:lnTo>
                    <a:pt x="476" y="11"/>
                  </a:lnTo>
                  <a:lnTo>
                    <a:pt x="490" y="13"/>
                  </a:lnTo>
                  <a:lnTo>
                    <a:pt x="504" y="18"/>
                  </a:lnTo>
                  <a:lnTo>
                    <a:pt x="518" y="23"/>
                  </a:lnTo>
                  <a:lnTo>
                    <a:pt x="533" y="27"/>
                  </a:lnTo>
                  <a:lnTo>
                    <a:pt x="546" y="33"/>
                  </a:lnTo>
                  <a:lnTo>
                    <a:pt x="559" y="39"/>
                  </a:lnTo>
                  <a:lnTo>
                    <a:pt x="571" y="45"/>
                  </a:lnTo>
                  <a:lnTo>
                    <a:pt x="583" y="52"/>
                  </a:lnTo>
                  <a:lnTo>
                    <a:pt x="594" y="61"/>
                  </a:lnTo>
                  <a:lnTo>
                    <a:pt x="605" y="68"/>
                  </a:lnTo>
                  <a:lnTo>
                    <a:pt x="616" y="76"/>
                  </a:lnTo>
                  <a:lnTo>
                    <a:pt x="625" y="86"/>
                  </a:lnTo>
                  <a:lnTo>
                    <a:pt x="635" y="95"/>
                  </a:lnTo>
                  <a:lnTo>
                    <a:pt x="644" y="105"/>
                  </a:lnTo>
                  <a:lnTo>
                    <a:pt x="653" y="114"/>
                  </a:lnTo>
                  <a:lnTo>
                    <a:pt x="660" y="125"/>
                  </a:lnTo>
                  <a:lnTo>
                    <a:pt x="668" y="137"/>
                  </a:lnTo>
                  <a:lnTo>
                    <a:pt x="674" y="147"/>
                  </a:lnTo>
                  <a:lnTo>
                    <a:pt x="681" y="159"/>
                  </a:lnTo>
                  <a:lnTo>
                    <a:pt x="687" y="172"/>
                  </a:lnTo>
                  <a:lnTo>
                    <a:pt x="692" y="184"/>
                  </a:lnTo>
                  <a:lnTo>
                    <a:pt x="697" y="197"/>
                  </a:lnTo>
                  <a:lnTo>
                    <a:pt x="701" y="211"/>
                  </a:lnTo>
                  <a:lnTo>
                    <a:pt x="705" y="224"/>
                  </a:lnTo>
                  <a:lnTo>
                    <a:pt x="707" y="239"/>
                  </a:lnTo>
                  <a:lnTo>
                    <a:pt x="710" y="253"/>
                  </a:lnTo>
                  <a:lnTo>
                    <a:pt x="637" y="253"/>
                  </a:lnTo>
                  <a:lnTo>
                    <a:pt x="631" y="232"/>
                  </a:lnTo>
                  <a:lnTo>
                    <a:pt x="624" y="211"/>
                  </a:lnTo>
                  <a:lnTo>
                    <a:pt x="615" y="194"/>
                  </a:lnTo>
                  <a:lnTo>
                    <a:pt x="605" y="176"/>
                  </a:lnTo>
                  <a:lnTo>
                    <a:pt x="593" y="159"/>
                  </a:lnTo>
                  <a:lnTo>
                    <a:pt x="579" y="144"/>
                  </a:lnTo>
                  <a:lnTo>
                    <a:pt x="565" y="130"/>
                  </a:lnTo>
                  <a:lnTo>
                    <a:pt x="549" y="118"/>
                  </a:lnTo>
                  <a:lnTo>
                    <a:pt x="531" y="107"/>
                  </a:lnTo>
                  <a:lnTo>
                    <a:pt x="512" y="98"/>
                  </a:lnTo>
                  <a:lnTo>
                    <a:pt x="493" y="89"/>
                  </a:lnTo>
                  <a:lnTo>
                    <a:pt x="472" y="82"/>
                  </a:lnTo>
                  <a:lnTo>
                    <a:pt x="449" y="76"/>
                  </a:lnTo>
                  <a:lnTo>
                    <a:pt x="427" y="73"/>
                  </a:lnTo>
                  <a:lnTo>
                    <a:pt x="402" y="70"/>
                  </a:lnTo>
                  <a:lnTo>
                    <a:pt x="376" y="7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2" name="Freeform 42"/>
            <p:cNvSpPr>
              <a:spLocks/>
            </p:cNvSpPr>
            <p:nvPr/>
          </p:nvSpPr>
          <p:spPr bwMode="auto">
            <a:xfrm>
              <a:off x="8308976" y="5235575"/>
              <a:ext cx="323850" cy="379413"/>
            </a:xfrm>
            <a:custGeom>
              <a:avLst/>
              <a:gdLst>
                <a:gd name="T0" fmla="*/ 0 w 611"/>
                <a:gd name="T1" fmla="*/ 0 h 717"/>
                <a:gd name="T2" fmla="*/ 71 w 611"/>
                <a:gd name="T3" fmla="*/ 0 h 717"/>
                <a:gd name="T4" fmla="*/ 71 w 611"/>
                <a:gd name="T5" fmla="*/ 299 h 717"/>
                <a:gd name="T6" fmla="*/ 538 w 611"/>
                <a:gd name="T7" fmla="*/ 299 h 717"/>
                <a:gd name="T8" fmla="*/ 538 w 611"/>
                <a:gd name="T9" fmla="*/ 0 h 717"/>
                <a:gd name="T10" fmla="*/ 611 w 611"/>
                <a:gd name="T11" fmla="*/ 0 h 717"/>
                <a:gd name="T12" fmla="*/ 611 w 611"/>
                <a:gd name="T13" fmla="*/ 717 h 717"/>
                <a:gd name="T14" fmla="*/ 538 w 611"/>
                <a:gd name="T15" fmla="*/ 717 h 717"/>
                <a:gd name="T16" fmla="*/ 538 w 611"/>
                <a:gd name="T17" fmla="*/ 368 h 717"/>
                <a:gd name="T18" fmla="*/ 71 w 611"/>
                <a:gd name="T19" fmla="*/ 368 h 717"/>
                <a:gd name="T20" fmla="*/ 71 w 611"/>
                <a:gd name="T21" fmla="*/ 717 h 717"/>
                <a:gd name="T22" fmla="*/ 0 w 611"/>
                <a:gd name="T23" fmla="*/ 717 h 717"/>
                <a:gd name="T24" fmla="*/ 0 w 611"/>
                <a:gd name="T2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1" h="717">
                  <a:moveTo>
                    <a:pt x="0" y="0"/>
                  </a:moveTo>
                  <a:lnTo>
                    <a:pt x="71" y="0"/>
                  </a:lnTo>
                  <a:lnTo>
                    <a:pt x="71" y="299"/>
                  </a:lnTo>
                  <a:lnTo>
                    <a:pt x="538" y="299"/>
                  </a:lnTo>
                  <a:lnTo>
                    <a:pt x="538" y="0"/>
                  </a:lnTo>
                  <a:lnTo>
                    <a:pt x="611" y="0"/>
                  </a:lnTo>
                  <a:lnTo>
                    <a:pt x="611" y="717"/>
                  </a:lnTo>
                  <a:lnTo>
                    <a:pt x="538" y="717"/>
                  </a:lnTo>
                  <a:lnTo>
                    <a:pt x="538" y="368"/>
                  </a:lnTo>
                  <a:lnTo>
                    <a:pt x="71" y="368"/>
                  </a:lnTo>
                  <a:lnTo>
                    <a:pt x="71" y="717"/>
                  </a:lnTo>
                  <a:lnTo>
                    <a:pt x="0"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3" name="Freeform 43"/>
            <p:cNvSpPr>
              <a:spLocks noEditPoints="1"/>
            </p:cNvSpPr>
            <p:nvPr/>
          </p:nvSpPr>
          <p:spPr bwMode="auto">
            <a:xfrm>
              <a:off x="8745538" y="5224463"/>
              <a:ext cx="398463" cy="400050"/>
            </a:xfrm>
            <a:custGeom>
              <a:avLst/>
              <a:gdLst>
                <a:gd name="T0" fmla="*/ 676 w 755"/>
                <a:gd name="T1" fmla="*/ 309 h 755"/>
                <a:gd name="T2" fmla="*/ 655 w 755"/>
                <a:gd name="T3" fmla="*/ 234 h 755"/>
                <a:gd name="T4" fmla="*/ 619 w 755"/>
                <a:gd name="T5" fmla="*/ 172 h 755"/>
                <a:gd name="T6" fmla="*/ 569 w 755"/>
                <a:gd name="T7" fmla="*/ 125 h 755"/>
                <a:gd name="T8" fmla="*/ 505 w 755"/>
                <a:gd name="T9" fmla="*/ 90 h 755"/>
                <a:gd name="T10" fmla="*/ 429 w 755"/>
                <a:gd name="T11" fmla="*/ 73 h 755"/>
                <a:gd name="T12" fmla="*/ 343 w 755"/>
                <a:gd name="T13" fmla="*/ 71 h 755"/>
                <a:gd name="T14" fmla="*/ 264 w 755"/>
                <a:gd name="T15" fmla="*/ 86 h 755"/>
                <a:gd name="T16" fmla="*/ 198 w 755"/>
                <a:gd name="T17" fmla="*/ 116 h 755"/>
                <a:gd name="T18" fmla="*/ 144 w 755"/>
                <a:gd name="T19" fmla="*/ 162 h 755"/>
                <a:gd name="T20" fmla="*/ 106 w 755"/>
                <a:gd name="T21" fmla="*/ 221 h 755"/>
                <a:gd name="T22" fmla="*/ 81 w 755"/>
                <a:gd name="T23" fmla="*/ 293 h 755"/>
                <a:gd name="T24" fmla="*/ 73 w 755"/>
                <a:gd name="T25" fmla="*/ 378 h 755"/>
                <a:gd name="T26" fmla="*/ 81 w 755"/>
                <a:gd name="T27" fmla="*/ 462 h 755"/>
                <a:gd name="T28" fmla="*/ 106 w 755"/>
                <a:gd name="T29" fmla="*/ 534 h 755"/>
                <a:gd name="T30" fmla="*/ 144 w 755"/>
                <a:gd name="T31" fmla="*/ 594 h 755"/>
                <a:gd name="T32" fmla="*/ 198 w 755"/>
                <a:gd name="T33" fmla="*/ 639 h 755"/>
                <a:gd name="T34" fmla="*/ 264 w 755"/>
                <a:gd name="T35" fmla="*/ 670 h 755"/>
                <a:gd name="T36" fmla="*/ 343 w 755"/>
                <a:gd name="T37" fmla="*/ 684 h 755"/>
                <a:gd name="T38" fmla="*/ 429 w 755"/>
                <a:gd name="T39" fmla="*/ 683 h 755"/>
                <a:gd name="T40" fmla="*/ 505 w 755"/>
                <a:gd name="T41" fmla="*/ 665 h 755"/>
                <a:gd name="T42" fmla="*/ 569 w 755"/>
                <a:gd name="T43" fmla="*/ 632 h 755"/>
                <a:gd name="T44" fmla="*/ 619 w 755"/>
                <a:gd name="T45" fmla="*/ 583 h 755"/>
                <a:gd name="T46" fmla="*/ 655 w 755"/>
                <a:gd name="T47" fmla="*/ 521 h 755"/>
                <a:gd name="T48" fmla="*/ 676 w 755"/>
                <a:gd name="T49" fmla="*/ 446 h 755"/>
                <a:gd name="T50" fmla="*/ 377 w 755"/>
                <a:gd name="T51" fmla="*/ 755 h 755"/>
                <a:gd name="T52" fmla="*/ 294 w 755"/>
                <a:gd name="T53" fmla="*/ 748 h 755"/>
                <a:gd name="T54" fmla="*/ 202 w 755"/>
                <a:gd name="T55" fmla="*/ 722 h 755"/>
                <a:gd name="T56" fmla="*/ 126 w 755"/>
                <a:gd name="T57" fmla="*/ 677 h 755"/>
                <a:gd name="T58" fmla="*/ 67 w 755"/>
                <a:gd name="T59" fmla="*/ 614 h 755"/>
                <a:gd name="T60" fmla="*/ 27 w 755"/>
                <a:gd name="T61" fmla="*/ 535 h 755"/>
                <a:gd name="T62" fmla="*/ 4 w 755"/>
                <a:gd name="T63" fmla="*/ 440 h 755"/>
                <a:gd name="T64" fmla="*/ 3 w 755"/>
                <a:gd name="T65" fmla="*/ 335 h 755"/>
                <a:gd name="T66" fmla="*/ 21 w 755"/>
                <a:gd name="T67" fmla="*/ 238 h 755"/>
                <a:gd name="T68" fmla="*/ 57 w 755"/>
                <a:gd name="T69" fmla="*/ 156 h 755"/>
                <a:gd name="T70" fmla="*/ 113 w 755"/>
                <a:gd name="T71" fmla="*/ 89 h 755"/>
                <a:gd name="T72" fmla="*/ 186 w 755"/>
                <a:gd name="T73" fmla="*/ 41 h 755"/>
                <a:gd name="T74" fmla="*/ 274 w 755"/>
                <a:gd name="T75" fmla="*/ 11 h 755"/>
                <a:gd name="T76" fmla="*/ 377 w 755"/>
                <a:gd name="T77" fmla="*/ 0 h 755"/>
                <a:gd name="T78" fmla="*/ 480 w 755"/>
                <a:gd name="T79" fmla="*/ 11 h 755"/>
                <a:gd name="T80" fmla="*/ 569 w 755"/>
                <a:gd name="T81" fmla="*/ 41 h 755"/>
                <a:gd name="T82" fmla="*/ 642 w 755"/>
                <a:gd name="T83" fmla="*/ 89 h 755"/>
                <a:gd name="T84" fmla="*/ 698 w 755"/>
                <a:gd name="T85" fmla="*/ 156 h 755"/>
                <a:gd name="T86" fmla="*/ 736 w 755"/>
                <a:gd name="T87" fmla="*/ 238 h 755"/>
                <a:gd name="T88" fmla="*/ 754 w 755"/>
                <a:gd name="T89" fmla="*/ 335 h 755"/>
                <a:gd name="T90" fmla="*/ 751 w 755"/>
                <a:gd name="T91" fmla="*/ 440 h 755"/>
                <a:gd name="T92" fmla="*/ 729 w 755"/>
                <a:gd name="T93" fmla="*/ 535 h 755"/>
                <a:gd name="T94" fmla="*/ 688 w 755"/>
                <a:gd name="T95" fmla="*/ 614 h 755"/>
                <a:gd name="T96" fmla="*/ 629 w 755"/>
                <a:gd name="T97" fmla="*/ 677 h 755"/>
                <a:gd name="T98" fmla="*/ 553 w 755"/>
                <a:gd name="T99" fmla="*/ 722 h 755"/>
                <a:gd name="T100" fmla="*/ 461 w 755"/>
                <a:gd name="T101" fmla="*/ 74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755">
                  <a:moveTo>
                    <a:pt x="681" y="378"/>
                  </a:moveTo>
                  <a:lnTo>
                    <a:pt x="681" y="360"/>
                  </a:lnTo>
                  <a:lnTo>
                    <a:pt x="680" y="342"/>
                  </a:lnTo>
                  <a:lnTo>
                    <a:pt x="679" y="325"/>
                  </a:lnTo>
                  <a:lnTo>
                    <a:pt x="676" y="309"/>
                  </a:lnTo>
                  <a:lnTo>
                    <a:pt x="674" y="293"/>
                  </a:lnTo>
                  <a:lnTo>
                    <a:pt x="670" y="278"/>
                  </a:lnTo>
                  <a:lnTo>
                    <a:pt x="666" y="262"/>
                  </a:lnTo>
                  <a:lnTo>
                    <a:pt x="661" y="248"/>
                  </a:lnTo>
                  <a:lnTo>
                    <a:pt x="655" y="234"/>
                  </a:lnTo>
                  <a:lnTo>
                    <a:pt x="649" y="221"/>
                  </a:lnTo>
                  <a:lnTo>
                    <a:pt x="643" y="208"/>
                  </a:lnTo>
                  <a:lnTo>
                    <a:pt x="636" y="196"/>
                  </a:lnTo>
                  <a:lnTo>
                    <a:pt x="628" y="184"/>
                  </a:lnTo>
                  <a:lnTo>
                    <a:pt x="619" y="172"/>
                  </a:lnTo>
                  <a:lnTo>
                    <a:pt x="610" y="162"/>
                  </a:lnTo>
                  <a:lnTo>
                    <a:pt x="600" y="151"/>
                  </a:lnTo>
                  <a:lnTo>
                    <a:pt x="591" y="141"/>
                  </a:lnTo>
                  <a:lnTo>
                    <a:pt x="580" y="133"/>
                  </a:lnTo>
                  <a:lnTo>
                    <a:pt x="569" y="125"/>
                  </a:lnTo>
                  <a:lnTo>
                    <a:pt x="558" y="116"/>
                  </a:lnTo>
                  <a:lnTo>
                    <a:pt x="544" y="109"/>
                  </a:lnTo>
                  <a:lnTo>
                    <a:pt x="533" y="102"/>
                  </a:lnTo>
                  <a:lnTo>
                    <a:pt x="518" y="96"/>
                  </a:lnTo>
                  <a:lnTo>
                    <a:pt x="505" y="90"/>
                  </a:lnTo>
                  <a:lnTo>
                    <a:pt x="491" y="86"/>
                  </a:lnTo>
                  <a:lnTo>
                    <a:pt x="476" y="82"/>
                  </a:lnTo>
                  <a:lnTo>
                    <a:pt x="461" y="79"/>
                  </a:lnTo>
                  <a:lnTo>
                    <a:pt x="445" y="75"/>
                  </a:lnTo>
                  <a:lnTo>
                    <a:pt x="429" y="73"/>
                  </a:lnTo>
                  <a:lnTo>
                    <a:pt x="413" y="71"/>
                  </a:lnTo>
                  <a:lnTo>
                    <a:pt x="395" y="70"/>
                  </a:lnTo>
                  <a:lnTo>
                    <a:pt x="377" y="70"/>
                  </a:lnTo>
                  <a:lnTo>
                    <a:pt x="360" y="70"/>
                  </a:lnTo>
                  <a:lnTo>
                    <a:pt x="343" y="71"/>
                  </a:lnTo>
                  <a:lnTo>
                    <a:pt x="326" y="73"/>
                  </a:lnTo>
                  <a:lnTo>
                    <a:pt x="310" y="75"/>
                  </a:lnTo>
                  <a:lnTo>
                    <a:pt x="294" y="79"/>
                  </a:lnTo>
                  <a:lnTo>
                    <a:pt x="278" y="82"/>
                  </a:lnTo>
                  <a:lnTo>
                    <a:pt x="264" y="86"/>
                  </a:lnTo>
                  <a:lnTo>
                    <a:pt x="250" y="90"/>
                  </a:lnTo>
                  <a:lnTo>
                    <a:pt x="236" y="96"/>
                  </a:lnTo>
                  <a:lnTo>
                    <a:pt x="223" y="102"/>
                  </a:lnTo>
                  <a:lnTo>
                    <a:pt x="211" y="109"/>
                  </a:lnTo>
                  <a:lnTo>
                    <a:pt x="198" y="116"/>
                  </a:lnTo>
                  <a:lnTo>
                    <a:pt x="186" y="125"/>
                  </a:lnTo>
                  <a:lnTo>
                    <a:pt x="175" y="133"/>
                  </a:lnTo>
                  <a:lnTo>
                    <a:pt x="164" y="141"/>
                  </a:lnTo>
                  <a:lnTo>
                    <a:pt x="154" y="151"/>
                  </a:lnTo>
                  <a:lnTo>
                    <a:pt x="144" y="162"/>
                  </a:lnTo>
                  <a:lnTo>
                    <a:pt x="136" y="172"/>
                  </a:lnTo>
                  <a:lnTo>
                    <a:pt x="127" y="184"/>
                  </a:lnTo>
                  <a:lnTo>
                    <a:pt x="119" y="196"/>
                  </a:lnTo>
                  <a:lnTo>
                    <a:pt x="112" y="208"/>
                  </a:lnTo>
                  <a:lnTo>
                    <a:pt x="106" y="221"/>
                  </a:lnTo>
                  <a:lnTo>
                    <a:pt x="100" y="234"/>
                  </a:lnTo>
                  <a:lnTo>
                    <a:pt x="94" y="248"/>
                  </a:lnTo>
                  <a:lnTo>
                    <a:pt x="89" y="262"/>
                  </a:lnTo>
                  <a:lnTo>
                    <a:pt x="85" y="278"/>
                  </a:lnTo>
                  <a:lnTo>
                    <a:pt x="81" y="293"/>
                  </a:lnTo>
                  <a:lnTo>
                    <a:pt x="79" y="309"/>
                  </a:lnTo>
                  <a:lnTo>
                    <a:pt x="76" y="325"/>
                  </a:lnTo>
                  <a:lnTo>
                    <a:pt x="75" y="342"/>
                  </a:lnTo>
                  <a:lnTo>
                    <a:pt x="74" y="360"/>
                  </a:lnTo>
                  <a:lnTo>
                    <a:pt x="73" y="378"/>
                  </a:lnTo>
                  <a:lnTo>
                    <a:pt x="74" y="395"/>
                  </a:lnTo>
                  <a:lnTo>
                    <a:pt x="75" y="413"/>
                  </a:lnTo>
                  <a:lnTo>
                    <a:pt x="76" y="430"/>
                  </a:lnTo>
                  <a:lnTo>
                    <a:pt x="79" y="446"/>
                  </a:lnTo>
                  <a:lnTo>
                    <a:pt x="81" y="462"/>
                  </a:lnTo>
                  <a:lnTo>
                    <a:pt x="85" y="477"/>
                  </a:lnTo>
                  <a:lnTo>
                    <a:pt x="89" y="493"/>
                  </a:lnTo>
                  <a:lnTo>
                    <a:pt x="94" y="507"/>
                  </a:lnTo>
                  <a:lnTo>
                    <a:pt x="100" y="521"/>
                  </a:lnTo>
                  <a:lnTo>
                    <a:pt x="106" y="534"/>
                  </a:lnTo>
                  <a:lnTo>
                    <a:pt x="112" y="547"/>
                  </a:lnTo>
                  <a:lnTo>
                    <a:pt x="119" y="559"/>
                  </a:lnTo>
                  <a:lnTo>
                    <a:pt x="127" y="571"/>
                  </a:lnTo>
                  <a:lnTo>
                    <a:pt x="136" y="583"/>
                  </a:lnTo>
                  <a:lnTo>
                    <a:pt x="144" y="594"/>
                  </a:lnTo>
                  <a:lnTo>
                    <a:pt x="154" y="604"/>
                  </a:lnTo>
                  <a:lnTo>
                    <a:pt x="164" y="614"/>
                  </a:lnTo>
                  <a:lnTo>
                    <a:pt x="175" y="622"/>
                  </a:lnTo>
                  <a:lnTo>
                    <a:pt x="186" y="632"/>
                  </a:lnTo>
                  <a:lnTo>
                    <a:pt x="198" y="639"/>
                  </a:lnTo>
                  <a:lnTo>
                    <a:pt x="211" y="646"/>
                  </a:lnTo>
                  <a:lnTo>
                    <a:pt x="223" y="653"/>
                  </a:lnTo>
                  <a:lnTo>
                    <a:pt x="236" y="659"/>
                  </a:lnTo>
                  <a:lnTo>
                    <a:pt x="250" y="665"/>
                  </a:lnTo>
                  <a:lnTo>
                    <a:pt x="264" y="670"/>
                  </a:lnTo>
                  <a:lnTo>
                    <a:pt x="278" y="673"/>
                  </a:lnTo>
                  <a:lnTo>
                    <a:pt x="294" y="677"/>
                  </a:lnTo>
                  <a:lnTo>
                    <a:pt x="310" y="680"/>
                  </a:lnTo>
                  <a:lnTo>
                    <a:pt x="326" y="683"/>
                  </a:lnTo>
                  <a:lnTo>
                    <a:pt x="343" y="684"/>
                  </a:lnTo>
                  <a:lnTo>
                    <a:pt x="360" y="685"/>
                  </a:lnTo>
                  <a:lnTo>
                    <a:pt x="377" y="685"/>
                  </a:lnTo>
                  <a:lnTo>
                    <a:pt x="395" y="685"/>
                  </a:lnTo>
                  <a:lnTo>
                    <a:pt x="413" y="684"/>
                  </a:lnTo>
                  <a:lnTo>
                    <a:pt x="429" y="683"/>
                  </a:lnTo>
                  <a:lnTo>
                    <a:pt x="445" y="680"/>
                  </a:lnTo>
                  <a:lnTo>
                    <a:pt x="461" y="677"/>
                  </a:lnTo>
                  <a:lnTo>
                    <a:pt x="476" y="673"/>
                  </a:lnTo>
                  <a:lnTo>
                    <a:pt x="491" y="670"/>
                  </a:lnTo>
                  <a:lnTo>
                    <a:pt x="505" y="665"/>
                  </a:lnTo>
                  <a:lnTo>
                    <a:pt x="518" y="659"/>
                  </a:lnTo>
                  <a:lnTo>
                    <a:pt x="533" y="653"/>
                  </a:lnTo>
                  <a:lnTo>
                    <a:pt x="544" y="646"/>
                  </a:lnTo>
                  <a:lnTo>
                    <a:pt x="558" y="639"/>
                  </a:lnTo>
                  <a:lnTo>
                    <a:pt x="569" y="632"/>
                  </a:lnTo>
                  <a:lnTo>
                    <a:pt x="580" y="622"/>
                  </a:lnTo>
                  <a:lnTo>
                    <a:pt x="591" y="614"/>
                  </a:lnTo>
                  <a:lnTo>
                    <a:pt x="600" y="604"/>
                  </a:lnTo>
                  <a:lnTo>
                    <a:pt x="610" y="594"/>
                  </a:lnTo>
                  <a:lnTo>
                    <a:pt x="619" y="583"/>
                  </a:lnTo>
                  <a:lnTo>
                    <a:pt x="628" y="571"/>
                  </a:lnTo>
                  <a:lnTo>
                    <a:pt x="636" y="559"/>
                  </a:lnTo>
                  <a:lnTo>
                    <a:pt x="643" y="547"/>
                  </a:lnTo>
                  <a:lnTo>
                    <a:pt x="649" y="534"/>
                  </a:lnTo>
                  <a:lnTo>
                    <a:pt x="655" y="521"/>
                  </a:lnTo>
                  <a:lnTo>
                    <a:pt x="661" y="507"/>
                  </a:lnTo>
                  <a:lnTo>
                    <a:pt x="666" y="493"/>
                  </a:lnTo>
                  <a:lnTo>
                    <a:pt x="670" y="477"/>
                  </a:lnTo>
                  <a:lnTo>
                    <a:pt x="674" y="462"/>
                  </a:lnTo>
                  <a:lnTo>
                    <a:pt x="676" y="446"/>
                  </a:lnTo>
                  <a:lnTo>
                    <a:pt x="679" y="430"/>
                  </a:lnTo>
                  <a:lnTo>
                    <a:pt x="680" y="413"/>
                  </a:lnTo>
                  <a:lnTo>
                    <a:pt x="681" y="395"/>
                  </a:lnTo>
                  <a:lnTo>
                    <a:pt x="681" y="378"/>
                  </a:lnTo>
                  <a:close/>
                  <a:moveTo>
                    <a:pt x="377" y="755"/>
                  </a:moveTo>
                  <a:lnTo>
                    <a:pt x="377" y="755"/>
                  </a:lnTo>
                  <a:lnTo>
                    <a:pt x="356" y="755"/>
                  </a:lnTo>
                  <a:lnTo>
                    <a:pt x="334" y="754"/>
                  </a:lnTo>
                  <a:lnTo>
                    <a:pt x="314" y="751"/>
                  </a:lnTo>
                  <a:lnTo>
                    <a:pt x="294" y="748"/>
                  </a:lnTo>
                  <a:lnTo>
                    <a:pt x="274" y="744"/>
                  </a:lnTo>
                  <a:lnTo>
                    <a:pt x="255" y="741"/>
                  </a:lnTo>
                  <a:lnTo>
                    <a:pt x="237" y="735"/>
                  </a:lnTo>
                  <a:lnTo>
                    <a:pt x="219" y="729"/>
                  </a:lnTo>
                  <a:lnTo>
                    <a:pt x="202" y="722"/>
                  </a:lnTo>
                  <a:lnTo>
                    <a:pt x="186" y="715"/>
                  </a:lnTo>
                  <a:lnTo>
                    <a:pt x="170" y="706"/>
                  </a:lnTo>
                  <a:lnTo>
                    <a:pt x="155" y="697"/>
                  </a:lnTo>
                  <a:lnTo>
                    <a:pt x="141" y="687"/>
                  </a:lnTo>
                  <a:lnTo>
                    <a:pt x="126" y="677"/>
                  </a:lnTo>
                  <a:lnTo>
                    <a:pt x="113" y="666"/>
                  </a:lnTo>
                  <a:lnTo>
                    <a:pt x="100" y="654"/>
                  </a:lnTo>
                  <a:lnTo>
                    <a:pt x="89" y="641"/>
                  </a:lnTo>
                  <a:lnTo>
                    <a:pt x="78" y="628"/>
                  </a:lnTo>
                  <a:lnTo>
                    <a:pt x="67" y="614"/>
                  </a:lnTo>
                  <a:lnTo>
                    <a:pt x="57" y="600"/>
                  </a:lnTo>
                  <a:lnTo>
                    <a:pt x="49" y="584"/>
                  </a:lnTo>
                  <a:lnTo>
                    <a:pt x="41" y="569"/>
                  </a:lnTo>
                  <a:lnTo>
                    <a:pt x="34" y="552"/>
                  </a:lnTo>
                  <a:lnTo>
                    <a:pt x="27" y="535"/>
                  </a:lnTo>
                  <a:lnTo>
                    <a:pt x="21" y="518"/>
                  </a:lnTo>
                  <a:lnTo>
                    <a:pt x="16" y="499"/>
                  </a:lnTo>
                  <a:lnTo>
                    <a:pt x="11" y="481"/>
                  </a:lnTo>
                  <a:lnTo>
                    <a:pt x="7" y="461"/>
                  </a:lnTo>
                  <a:lnTo>
                    <a:pt x="4" y="440"/>
                  </a:lnTo>
                  <a:lnTo>
                    <a:pt x="3" y="420"/>
                  </a:lnTo>
                  <a:lnTo>
                    <a:pt x="2" y="399"/>
                  </a:lnTo>
                  <a:lnTo>
                    <a:pt x="0" y="378"/>
                  </a:lnTo>
                  <a:lnTo>
                    <a:pt x="2" y="356"/>
                  </a:lnTo>
                  <a:lnTo>
                    <a:pt x="3" y="335"/>
                  </a:lnTo>
                  <a:lnTo>
                    <a:pt x="4" y="315"/>
                  </a:lnTo>
                  <a:lnTo>
                    <a:pt x="7" y="295"/>
                  </a:lnTo>
                  <a:lnTo>
                    <a:pt x="11" y="276"/>
                  </a:lnTo>
                  <a:lnTo>
                    <a:pt x="16" y="257"/>
                  </a:lnTo>
                  <a:lnTo>
                    <a:pt x="21" y="238"/>
                  </a:lnTo>
                  <a:lnTo>
                    <a:pt x="27" y="220"/>
                  </a:lnTo>
                  <a:lnTo>
                    <a:pt x="34" y="203"/>
                  </a:lnTo>
                  <a:lnTo>
                    <a:pt x="41" y="187"/>
                  </a:lnTo>
                  <a:lnTo>
                    <a:pt x="49" y="171"/>
                  </a:lnTo>
                  <a:lnTo>
                    <a:pt x="57" y="156"/>
                  </a:lnTo>
                  <a:lnTo>
                    <a:pt x="67" y="141"/>
                  </a:lnTo>
                  <a:lnTo>
                    <a:pt x="78" y="127"/>
                  </a:lnTo>
                  <a:lnTo>
                    <a:pt x="89" y="114"/>
                  </a:lnTo>
                  <a:lnTo>
                    <a:pt x="100" y="101"/>
                  </a:lnTo>
                  <a:lnTo>
                    <a:pt x="113" y="89"/>
                  </a:lnTo>
                  <a:lnTo>
                    <a:pt x="126" y="79"/>
                  </a:lnTo>
                  <a:lnTo>
                    <a:pt x="141" y="68"/>
                  </a:lnTo>
                  <a:lnTo>
                    <a:pt x="155" y="58"/>
                  </a:lnTo>
                  <a:lnTo>
                    <a:pt x="170" y="49"/>
                  </a:lnTo>
                  <a:lnTo>
                    <a:pt x="186" y="41"/>
                  </a:lnTo>
                  <a:lnTo>
                    <a:pt x="202" y="33"/>
                  </a:lnTo>
                  <a:lnTo>
                    <a:pt x="219" y="26"/>
                  </a:lnTo>
                  <a:lnTo>
                    <a:pt x="237" y="20"/>
                  </a:lnTo>
                  <a:lnTo>
                    <a:pt x="255" y="16"/>
                  </a:lnTo>
                  <a:lnTo>
                    <a:pt x="274" y="11"/>
                  </a:lnTo>
                  <a:lnTo>
                    <a:pt x="294" y="7"/>
                  </a:lnTo>
                  <a:lnTo>
                    <a:pt x="314" y="4"/>
                  </a:lnTo>
                  <a:lnTo>
                    <a:pt x="334" y="3"/>
                  </a:lnTo>
                  <a:lnTo>
                    <a:pt x="356" y="0"/>
                  </a:lnTo>
                  <a:lnTo>
                    <a:pt x="377" y="0"/>
                  </a:lnTo>
                  <a:lnTo>
                    <a:pt x="400" y="0"/>
                  </a:lnTo>
                  <a:lnTo>
                    <a:pt x="421" y="3"/>
                  </a:lnTo>
                  <a:lnTo>
                    <a:pt x="441" y="4"/>
                  </a:lnTo>
                  <a:lnTo>
                    <a:pt x="461" y="7"/>
                  </a:lnTo>
                  <a:lnTo>
                    <a:pt x="480" y="11"/>
                  </a:lnTo>
                  <a:lnTo>
                    <a:pt x="499" y="16"/>
                  </a:lnTo>
                  <a:lnTo>
                    <a:pt x="518" y="20"/>
                  </a:lnTo>
                  <a:lnTo>
                    <a:pt x="536" y="26"/>
                  </a:lnTo>
                  <a:lnTo>
                    <a:pt x="553" y="33"/>
                  </a:lnTo>
                  <a:lnTo>
                    <a:pt x="569" y="41"/>
                  </a:lnTo>
                  <a:lnTo>
                    <a:pt x="585" y="49"/>
                  </a:lnTo>
                  <a:lnTo>
                    <a:pt x="600" y="58"/>
                  </a:lnTo>
                  <a:lnTo>
                    <a:pt x="615" y="68"/>
                  </a:lnTo>
                  <a:lnTo>
                    <a:pt x="629" y="79"/>
                  </a:lnTo>
                  <a:lnTo>
                    <a:pt x="642" y="89"/>
                  </a:lnTo>
                  <a:lnTo>
                    <a:pt x="655" y="101"/>
                  </a:lnTo>
                  <a:lnTo>
                    <a:pt x="667" y="114"/>
                  </a:lnTo>
                  <a:lnTo>
                    <a:pt x="678" y="127"/>
                  </a:lnTo>
                  <a:lnTo>
                    <a:pt x="688" y="141"/>
                  </a:lnTo>
                  <a:lnTo>
                    <a:pt x="698" y="156"/>
                  </a:lnTo>
                  <a:lnTo>
                    <a:pt x="707" y="171"/>
                  </a:lnTo>
                  <a:lnTo>
                    <a:pt x="714" y="187"/>
                  </a:lnTo>
                  <a:lnTo>
                    <a:pt x="723" y="203"/>
                  </a:lnTo>
                  <a:lnTo>
                    <a:pt x="729" y="220"/>
                  </a:lnTo>
                  <a:lnTo>
                    <a:pt x="736" y="238"/>
                  </a:lnTo>
                  <a:lnTo>
                    <a:pt x="740" y="257"/>
                  </a:lnTo>
                  <a:lnTo>
                    <a:pt x="745" y="276"/>
                  </a:lnTo>
                  <a:lnTo>
                    <a:pt x="749" y="295"/>
                  </a:lnTo>
                  <a:lnTo>
                    <a:pt x="751" y="315"/>
                  </a:lnTo>
                  <a:lnTo>
                    <a:pt x="754" y="335"/>
                  </a:lnTo>
                  <a:lnTo>
                    <a:pt x="755" y="356"/>
                  </a:lnTo>
                  <a:lnTo>
                    <a:pt x="755" y="378"/>
                  </a:lnTo>
                  <a:lnTo>
                    <a:pt x="755" y="399"/>
                  </a:lnTo>
                  <a:lnTo>
                    <a:pt x="754" y="420"/>
                  </a:lnTo>
                  <a:lnTo>
                    <a:pt x="751" y="440"/>
                  </a:lnTo>
                  <a:lnTo>
                    <a:pt x="749" y="461"/>
                  </a:lnTo>
                  <a:lnTo>
                    <a:pt x="745" y="481"/>
                  </a:lnTo>
                  <a:lnTo>
                    <a:pt x="740" y="499"/>
                  </a:lnTo>
                  <a:lnTo>
                    <a:pt x="736" y="518"/>
                  </a:lnTo>
                  <a:lnTo>
                    <a:pt x="729" y="535"/>
                  </a:lnTo>
                  <a:lnTo>
                    <a:pt x="723" y="552"/>
                  </a:lnTo>
                  <a:lnTo>
                    <a:pt x="714" y="569"/>
                  </a:lnTo>
                  <a:lnTo>
                    <a:pt x="707" y="584"/>
                  </a:lnTo>
                  <a:lnTo>
                    <a:pt x="698" y="600"/>
                  </a:lnTo>
                  <a:lnTo>
                    <a:pt x="688" y="614"/>
                  </a:lnTo>
                  <a:lnTo>
                    <a:pt x="678" y="628"/>
                  </a:lnTo>
                  <a:lnTo>
                    <a:pt x="667" y="641"/>
                  </a:lnTo>
                  <a:lnTo>
                    <a:pt x="655" y="654"/>
                  </a:lnTo>
                  <a:lnTo>
                    <a:pt x="642" y="666"/>
                  </a:lnTo>
                  <a:lnTo>
                    <a:pt x="629" y="677"/>
                  </a:lnTo>
                  <a:lnTo>
                    <a:pt x="615" y="687"/>
                  </a:lnTo>
                  <a:lnTo>
                    <a:pt x="600" y="697"/>
                  </a:lnTo>
                  <a:lnTo>
                    <a:pt x="585" y="706"/>
                  </a:lnTo>
                  <a:lnTo>
                    <a:pt x="569" y="715"/>
                  </a:lnTo>
                  <a:lnTo>
                    <a:pt x="553" y="722"/>
                  </a:lnTo>
                  <a:lnTo>
                    <a:pt x="536" y="729"/>
                  </a:lnTo>
                  <a:lnTo>
                    <a:pt x="518" y="735"/>
                  </a:lnTo>
                  <a:lnTo>
                    <a:pt x="499" y="741"/>
                  </a:lnTo>
                  <a:lnTo>
                    <a:pt x="480" y="744"/>
                  </a:lnTo>
                  <a:lnTo>
                    <a:pt x="461" y="748"/>
                  </a:lnTo>
                  <a:lnTo>
                    <a:pt x="441" y="751"/>
                  </a:lnTo>
                  <a:lnTo>
                    <a:pt x="421" y="754"/>
                  </a:lnTo>
                  <a:lnTo>
                    <a:pt x="400" y="755"/>
                  </a:lnTo>
                  <a:lnTo>
                    <a:pt x="377" y="7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4" name="Freeform 44"/>
            <p:cNvSpPr>
              <a:spLocks/>
            </p:cNvSpPr>
            <p:nvPr/>
          </p:nvSpPr>
          <p:spPr bwMode="auto">
            <a:xfrm>
              <a:off x="9205913" y="5235575"/>
              <a:ext cx="387350" cy="379413"/>
            </a:xfrm>
            <a:custGeom>
              <a:avLst/>
              <a:gdLst>
                <a:gd name="T0" fmla="*/ 0 w 734"/>
                <a:gd name="T1" fmla="*/ 0 h 717"/>
                <a:gd name="T2" fmla="*/ 80 w 734"/>
                <a:gd name="T3" fmla="*/ 0 h 717"/>
                <a:gd name="T4" fmla="*/ 367 w 734"/>
                <a:gd name="T5" fmla="*/ 655 h 717"/>
                <a:gd name="T6" fmla="*/ 656 w 734"/>
                <a:gd name="T7" fmla="*/ 0 h 717"/>
                <a:gd name="T8" fmla="*/ 734 w 734"/>
                <a:gd name="T9" fmla="*/ 0 h 717"/>
                <a:gd name="T10" fmla="*/ 412 w 734"/>
                <a:gd name="T11" fmla="*/ 717 h 717"/>
                <a:gd name="T12" fmla="*/ 322 w 734"/>
                <a:gd name="T13" fmla="*/ 717 h 717"/>
                <a:gd name="T14" fmla="*/ 0 w 734"/>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4" h="717">
                  <a:moveTo>
                    <a:pt x="0" y="0"/>
                  </a:moveTo>
                  <a:lnTo>
                    <a:pt x="80" y="0"/>
                  </a:lnTo>
                  <a:lnTo>
                    <a:pt x="367" y="655"/>
                  </a:lnTo>
                  <a:lnTo>
                    <a:pt x="656" y="0"/>
                  </a:lnTo>
                  <a:lnTo>
                    <a:pt x="734" y="0"/>
                  </a:lnTo>
                  <a:lnTo>
                    <a:pt x="412" y="717"/>
                  </a:lnTo>
                  <a:lnTo>
                    <a:pt x="322" y="71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45" name="Freeform 45"/>
            <p:cNvSpPr>
              <a:spLocks/>
            </p:cNvSpPr>
            <p:nvPr/>
          </p:nvSpPr>
          <p:spPr bwMode="auto">
            <a:xfrm>
              <a:off x="9644063" y="5235575"/>
              <a:ext cx="366713" cy="379413"/>
            </a:xfrm>
            <a:custGeom>
              <a:avLst/>
              <a:gdLst>
                <a:gd name="T0" fmla="*/ 309 w 691"/>
                <a:gd name="T1" fmla="*/ 407 h 717"/>
                <a:gd name="T2" fmla="*/ 0 w 691"/>
                <a:gd name="T3" fmla="*/ 0 h 717"/>
                <a:gd name="T4" fmla="*/ 92 w 691"/>
                <a:gd name="T5" fmla="*/ 0 h 717"/>
                <a:gd name="T6" fmla="*/ 345 w 691"/>
                <a:gd name="T7" fmla="*/ 350 h 717"/>
                <a:gd name="T8" fmla="*/ 602 w 691"/>
                <a:gd name="T9" fmla="*/ 0 h 717"/>
                <a:gd name="T10" fmla="*/ 691 w 691"/>
                <a:gd name="T11" fmla="*/ 0 h 717"/>
                <a:gd name="T12" fmla="*/ 381 w 691"/>
                <a:gd name="T13" fmla="*/ 407 h 717"/>
                <a:gd name="T14" fmla="*/ 381 w 691"/>
                <a:gd name="T15" fmla="*/ 717 h 717"/>
                <a:gd name="T16" fmla="*/ 309 w 691"/>
                <a:gd name="T17" fmla="*/ 717 h 717"/>
                <a:gd name="T18" fmla="*/ 309 w 691"/>
                <a:gd name="T19" fmla="*/ 40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1" h="717">
                  <a:moveTo>
                    <a:pt x="309" y="407"/>
                  </a:moveTo>
                  <a:lnTo>
                    <a:pt x="0" y="0"/>
                  </a:lnTo>
                  <a:lnTo>
                    <a:pt x="92" y="0"/>
                  </a:lnTo>
                  <a:lnTo>
                    <a:pt x="345" y="350"/>
                  </a:lnTo>
                  <a:lnTo>
                    <a:pt x="602" y="0"/>
                  </a:lnTo>
                  <a:lnTo>
                    <a:pt x="691" y="0"/>
                  </a:lnTo>
                  <a:lnTo>
                    <a:pt x="381" y="407"/>
                  </a:lnTo>
                  <a:lnTo>
                    <a:pt x="381" y="717"/>
                  </a:lnTo>
                  <a:lnTo>
                    <a:pt x="309" y="717"/>
                  </a:lnTo>
                  <a:lnTo>
                    <a:pt x="309" y="4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sp>
        <p:nvSpPr>
          <p:cNvPr id="46" name="Obdélník 45">
            <a:extLst>
              <a:ext uri="{FF2B5EF4-FFF2-40B4-BE49-F238E27FC236}">
                <a16:creationId xmlns:a16="http://schemas.microsoft.com/office/drawing/2014/main" id="{7E22CF8D-3925-4D82-81C0-7B44A510838E}"/>
              </a:ext>
            </a:extLst>
          </p:cNvPr>
          <p:cNvSpPr/>
          <p:nvPr/>
        </p:nvSpPr>
        <p:spPr>
          <a:xfrm>
            <a:off x="2346550" y="3182473"/>
            <a:ext cx="7612831" cy="738664"/>
          </a:xfrm>
          <a:prstGeom prst="rect">
            <a:avLst/>
          </a:prstGeom>
        </p:spPr>
        <p:txBody>
          <a:bodyPr wrap="square" lIns="91440" tIns="45720" rIns="91440" bIns="45720" anchor="t">
            <a:spAutoFit/>
          </a:bodyPr>
          <a:lstStyle/>
          <a:p>
            <a:pPr marL="457200" lvl="2">
              <a:spcBef>
                <a:spcPts val="1200"/>
              </a:spcBef>
            </a:pPr>
            <a:r>
              <a:rPr lang="cs-CZ" sz="2400" b="1">
                <a:solidFill>
                  <a:srgbClr val="5F7184"/>
                </a:solidFill>
                <a:cs typeface="Arial"/>
                <a:hlinkClick r:id="rId4">
                  <a:extLst>
                    <a:ext uri="{A12FA001-AC4F-418D-AE19-62706E023703}">
                      <ahyp:hlinkClr xmlns:ahyp="http://schemas.microsoft.com/office/drawing/2018/hyperlinkcolor" val="tx"/>
                    </a:ext>
                  </a:extLst>
                </a:hlinkClick>
              </a:rPr>
              <a:t>https://Veřejná konzultace | revize.rvp.cz</a:t>
            </a:r>
            <a:endParaRPr lang="cs-CZ" sz="2400" b="1">
              <a:solidFill>
                <a:srgbClr val="5F7184"/>
              </a:solidFill>
              <a:cs typeface="Arial"/>
            </a:endParaRPr>
          </a:p>
          <a:p>
            <a:pPr lvl="1"/>
            <a:endParaRPr lang="cs-CZ">
              <a:solidFill>
                <a:schemeClr val="bg1"/>
              </a:solidFill>
              <a:cs typeface="Arial"/>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Bitter"/>
              </a:rPr>
              <a:t>Obsah</a:t>
            </a: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2</a:t>
            </a:fld>
            <a:endParaRPr lang="cs-CZ" dirty="0"/>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TextovéPole 2">
            <a:extLst>
              <a:ext uri="{FF2B5EF4-FFF2-40B4-BE49-F238E27FC236}">
                <a16:creationId xmlns:a16="http://schemas.microsoft.com/office/drawing/2014/main" id="{DE91030E-CA6E-42B2-2807-F9FECBC5FB6A}"/>
              </a:ext>
            </a:extLst>
          </p:cNvPr>
          <p:cNvSpPr txBox="1"/>
          <p:nvPr/>
        </p:nvSpPr>
        <p:spPr>
          <a:xfrm>
            <a:off x="603352" y="2540569"/>
            <a:ext cx="4420423" cy="2308324"/>
          </a:xfrm>
          <a:prstGeom prst="rect">
            <a:avLst/>
          </a:prstGeom>
          <a:noFill/>
        </p:spPr>
        <p:txBody>
          <a:bodyPr wrap="square">
            <a:spAutoFit/>
          </a:bodyPr>
          <a:lstStyle/>
          <a:p>
            <a:pPr marL="457200" indent="-457200">
              <a:buFont typeface="+mj-lt"/>
              <a:buAutoNum type="arabicPeriod"/>
            </a:pPr>
            <a:r>
              <a:rPr lang="cs-CZ" sz="2400" dirty="0">
                <a:latin typeface="Arial"/>
                <a:cs typeface="Arial"/>
              </a:rPr>
              <a:t>Veřejná konzultace</a:t>
            </a:r>
          </a:p>
          <a:p>
            <a:pPr marL="457200" indent="-457200">
              <a:buFont typeface="+mj-lt"/>
              <a:buAutoNum type="arabicPeriod"/>
            </a:pPr>
            <a:endParaRPr lang="cs-CZ" sz="2400" dirty="0">
              <a:latin typeface="Arial"/>
              <a:cs typeface="Arial"/>
            </a:endParaRPr>
          </a:p>
          <a:p>
            <a:pPr marL="457200" indent="-457200">
              <a:buFont typeface="+mj-lt"/>
              <a:buAutoNum type="arabicPeriod"/>
            </a:pPr>
            <a:r>
              <a:rPr lang="cs-CZ" sz="2400" dirty="0">
                <a:latin typeface="Arial"/>
                <a:cs typeface="Arial"/>
              </a:rPr>
              <a:t>Hlavní změny, na kterých stavíme nová RVP</a:t>
            </a:r>
          </a:p>
          <a:p>
            <a:pPr marL="457200" indent="-457200">
              <a:buFont typeface="+mj-lt"/>
              <a:buAutoNum type="arabicPeriod"/>
            </a:pPr>
            <a:endParaRPr lang="cs-CZ" sz="2400" dirty="0">
              <a:latin typeface="Arial"/>
              <a:cs typeface="Arial"/>
            </a:endParaRPr>
          </a:p>
          <a:p>
            <a:pPr marL="457200" indent="-457200">
              <a:buFont typeface="+mj-lt"/>
              <a:buAutoNum type="arabicPeriod"/>
            </a:pPr>
            <a:r>
              <a:rPr lang="cs-CZ" sz="2400" dirty="0">
                <a:latin typeface="Arial"/>
                <a:cs typeface="Arial"/>
              </a:rPr>
              <a:t>Další kroky a témata </a:t>
            </a:r>
          </a:p>
        </p:txBody>
      </p:sp>
      <p:pic>
        <p:nvPicPr>
          <p:cNvPr id="12" name="Obrázek 11">
            <a:extLst>
              <a:ext uri="{FF2B5EF4-FFF2-40B4-BE49-F238E27FC236}">
                <a16:creationId xmlns:a16="http://schemas.microsoft.com/office/drawing/2014/main" id="{E51405A9-C7EF-E116-B7BC-0839E17DD4ED}"/>
              </a:ext>
            </a:extLst>
          </p:cNvPr>
          <p:cNvPicPr>
            <a:picLocks noChangeAspect="1"/>
          </p:cNvPicPr>
          <p:nvPr/>
        </p:nvPicPr>
        <p:blipFill>
          <a:blip r:embed="rId2">
            <a:alphaModFix amt="50000"/>
          </a:blip>
          <a:stretch>
            <a:fillRect/>
          </a:stretch>
        </p:blipFill>
        <p:spPr>
          <a:xfrm>
            <a:off x="6561381" y="1396355"/>
            <a:ext cx="4981875" cy="4981875"/>
          </a:xfrm>
          <a:prstGeom prst="rect">
            <a:avLst/>
          </a:prstGeom>
        </p:spPr>
      </p:pic>
      <p:sp>
        <p:nvSpPr>
          <p:cNvPr id="6" name="Obdélník 5">
            <a:extLst>
              <a:ext uri="{FF2B5EF4-FFF2-40B4-BE49-F238E27FC236}">
                <a16:creationId xmlns:a16="http://schemas.microsoft.com/office/drawing/2014/main" id="{7205A5DA-1C79-50EF-7E57-6298BDCD1DAD}"/>
              </a:ext>
            </a:extLst>
          </p:cNvPr>
          <p:cNvSpPr/>
          <p:nvPr/>
        </p:nvSpPr>
        <p:spPr>
          <a:xfrm>
            <a:off x="9052319" y="4848893"/>
            <a:ext cx="2255746" cy="1077218"/>
          </a:xfrm>
          <a:prstGeom prst="rect">
            <a:avLst/>
          </a:prstGeom>
          <a:noFill/>
        </p:spPr>
        <p:txBody>
          <a:bodyPr wrap="none" lIns="91440" tIns="45720" rIns="91440" bIns="45720">
            <a:spAutoFit/>
          </a:bodyPr>
          <a:lstStyle/>
          <a:p>
            <a:pPr algn="ctr"/>
            <a:r>
              <a:rPr lang="cs-CZ" sz="3200" b="1" dirty="0">
                <a:ln w="9525">
                  <a:solidFill>
                    <a:schemeClr val="bg1"/>
                  </a:solidFill>
                  <a:prstDash val="solid"/>
                </a:ln>
                <a:effectLst>
                  <a:outerShdw blurRad="12700" dist="38100" dir="2700000" algn="tl" rotWithShape="0">
                    <a:schemeClr val="bg1">
                      <a:lumMod val="50000"/>
                    </a:schemeClr>
                  </a:outerShdw>
                </a:effectLst>
              </a:rPr>
              <a:t>c</a:t>
            </a:r>
            <a:r>
              <a:rPr lang="cs-CZ"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íle </a:t>
            </a:r>
          </a:p>
          <a:p>
            <a:pPr algn="ctr"/>
            <a:r>
              <a:rPr lang="cs-CZ"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vzdělávání</a:t>
            </a:r>
          </a:p>
        </p:txBody>
      </p:sp>
      <p:sp>
        <p:nvSpPr>
          <p:cNvPr id="7" name="Obdélník 6">
            <a:extLst>
              <a:ext uri="{FF2B5EF4-FFF2-40B4-BE49-F238E27FC236}">
                <a16:creationId xmlns:a16="http://schemas.microsoft.com/office/drawing/2014/main" id="{2D50A846-C79A-46FA-0E07-E1876E08B1D0}"/>
              </a:ext>
            </a:extLst>
          </p:cNvPr>
          <p:cNvSpPr/>
          <p:nvPr/>
        </p:nvSpPr>
        <p:spPr>
          <a:xfrm>
            <a:off x="8407422" y="3362009"/>
            <a:ext cx="3784578" cy="1200329"/>
          </a:xfrm>
          <a:prstGeom prst="rect">
            <a:avLst/>
          </a:prstGeom>
          <a:noFill/>
        </p:spPr>
        <p:txBody>
          <a:bodyPr wrap="square" lIns="91440" tIns="45720" rIns="91440" bIns="45720">
            <a:spAutoFit/>
          </a:bodyPr>
          <a:lstStyle/>
          <a:p>
            <a:pPr algn="ctr"/>
            <a:r>
              <a:rPr lang="cs-CZ" sz="3600" b="1" dirty="0">
                <a:ln w="9525">
                  <a:solidFill>
                    <a:schemeClr val="bg1"/>
                  </a:solidFill>
                  <a:prstDash val="solid"/>
                </a:ln>
                <a:effectLst>
                  <a:outerShdw blurRad="12700" dist="38100" dir="2700000" algn="tl" rotWithShape="0">
                    <a:schemeClr val="bg1">
                      <a:lumMod val="50000"/>
                    </a:schemeClr>
                  </a:outerShdw>
                </a:effectLst>
              </a:rPr>
              <a:t>vzdělávací obsah</a:t>
            </a:r>
          </a:p>
        </p:txBody>
      </p:sp>
      <p:sp>
        <p:nvSpPr>
          <p:cNvPr id="9" name="Obdélník 8">
            <a:extLst>
              <a:ext uri="{FF2B5EF4-FFF2-40B4-BE49-F238E27FC236}">
                <a16:creationId xmlns:a16="http://schemas.microsoft.com/office/drawing/2014/main" id="{84B1CB15-E561-DA48-E433-6850BDB3242A}"/>
              </a:ext>
            </a:extLst>
          </p:cNvPr>
          <p:cNvSpPr/>
          <p:nvPr/>
        </p:nvSpPr>
        <p:spPr>
          <a:xfrm>
            <a:off x="8404218" y="2142381"/>
            <a:ext cx="3784578" cy="1077218"/>
          </a:xfrm>
          <a:prstGeom prst="rect">
            <a:avLst/>
          </a:prstGeom>
          <a:noFill/>
        </p:spPr>
        <p:txBody>
          <a:bodyPr wrap="square" lIns="91440" tIns="45720" rIns="91440" bIns="45720">
            <a:spAutoFit/>
          </a:bodyPr>
          <a:lstStyle/>
          <a:p>
            <a:pPr algn="ctr"/>
            <a:r>
              <a:rPr lang="cs-CZ" sz="3200" b="1" dirty="0">
                <a:ln w="9525">
                  <a:solidFill>
                    <a:schemeClr val="bg1"/>
                  </a:solidFill>
                  <a:prstDash val="solid"/>
                </a:ln>
                <a:effectLst>
                  <a:outerShdw blurRad="12700" dist="38100" dir="2700000" algn="tl" rotWithShape="0">
                    <a:schemeClr val="bg1">
                      <a:lumMod val="50000"/>
                    </a:schemeClr>
                  </a:outerShdw>
                </a:effectLst>
              </a:rPr>
              <a:t>zásady </a:t>
            </a:r>
          </a:p>
          <a:p>
            <a:pPr algn="ctr"/>
            <a:r>
              <a:rPr lang="cs-CZ" sz="3200" b="1" dirty="0">
                <a:ln w="9525">
                  <a:solidFill>
                    <a:schemeClr val="bg1"/>
                  </a:solidFill>
                  <a:prstDash val="solid"/>
                </a:ln>
                <a:effectLst>
                  <a:outerShdw blurRad="12700" dist="38100" dir="2700000" algn="tl" rotWithShape="0">
                    <a:schemeClr val="bg1">
                      <a:lumMod val="50000"/>
                    </a:schemeClr>
                  </a:outerShdw>
                </a:effectLst>
              </a:rPr>
              <a:t>pro ŠVP</a:t>
            </a:r>
          </a:p>
        </p:txBody>
      </p:sp>
    </p:spTree>
    <p:extLst>
      <p:ext uri="{BB962C8B-B14F-4D97-AF65-F5344CB8AC3E}">
        <p14:creationId xmlns:p14="http://schemas.microsoft.com/office/powerpoint/2010/main" val="337252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Veřejná konzultace</a:t>
            </a:r>
          </a:p>
        </p:txBody>
      </p:sp>
    </p:spTree>
    <p:extLst>
      <p:ext uri="{BB962C8B-B14F-4D97-AF65-F5344CB8AC3E}">
        <p14:creationId xmlns:p14="http://schemas.microsoft.com/office/powerpoint/2010/main" val="71442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2192000" cy="1111686"/>
          </a:xfrm>
        </p:spPr>
        <p:txBody>
          <a:bodyPr/>
          <a:lstStyle/>
          <a:p>
            <a:r>
              <a:rPr lang="cs-CZ" sz="3200" kern="100" dirty="0">
                <a:latin typeface="Aptos" panose="020B0004020202020204" pitchFamily="34" charset="0"/>
                <a:cs typeface="Times New Roman" panose="02020603050405020304" pitchFamily="18" charset="0"/>
              </a:rPr>
              <a:t>Shrnutí procesu přípravy RVP ZV</a:t>
            </a:r>
            <a:br>
              <a:rPr lang="cs-CZ" sz="3200" kern="100" dirty="0">
                <a:latin typeface="Aptos" panose="020B0004020202020204" pitchFamily="34" charset="0"/>
                <a:cs typeface="Times New Roman" panose="02020603050405020304" pitchFamily="18" charset="0"/>
              </a:rPr>
            </a:br>
            <a:r>
              <a:rPr lang="cs-CZ" sz="3200" kern="100" dirty="0">
                <a:latin typeface="Aptos" panose="020B0004020202020204" pitchFamily="34" charset="0"/>
                <a:cs typeface="Times New Roman" panose="02020603050405020304" pitchFamily="18" charset="0"/>
              </a:rPr>
              <a:t>z pohledu intenzity participace 2023 - 2024</a:t>
            </a:r>
          </a:p>
        </p:txBody>
      </p:sp>
      <p:sp>
        <p:nvSpPr>
          <p:cNvPr id="4" name="Zástupný symbol pro číslo snímku 3"/>
          <p:cNvSpPr>
            <a:spLocks noGrp="1"/>
          </p:cNvSpPr>
          <p:nvPr>
            <p:ph type="sldNum" sz="quarter" idx="4"/>
          </p:nvPr>
        </p:nvSpPr>
        <p:spPr>
          <a:xfrm>
            <a:off x="8610600" y="6590922"/>
            <a:ext cx="2743200" cy="267077"/>
          </a:xfrm>
        </p:spPr>
        <p:txBody>
          <a:bodyPr/>
          <a:lstStyle/>
          <a:p>
            <a:fld id="{5A82BFC9-42C2-4D20-AA9A-78ED29036138}" type="slidenum">
              <a:rPr lang="cs-CZ" smtClean="0"/>
              <a:pPr/>
              <a:t>4</a:t>
            </a:fld>
            <a:endParaRPr lang="cs-CZ" dirty="0"/>
          </a:p>
        </p:txBody>
      </p:sp>
      <p:sp>
        <p:nvSpPr>
          <p:cNvPr id="11" name="AutoShape 2">
            <a:extLst>
              <a:ext uri="{FF2B5EF4-FFF2-40B4-BE49-F238E27FC236}">
                <a16:creationId xmlns:a16="http://schemas.microsoft.com/office/drawing/2014/main" id="{CFD03F6E-6779-86E8-7629-B46D0DEF6F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 name="Obrázek 2">
            <a:extLst>
              <a:ext uri="{FF2B5EF4-FFF2-40B4-BE49-F238E27FC236}">
                <a16:creationId xmlns:a16="http://schemas.microsoft.com/office/drawing/2014/main" id="{E4D31D9F-6237-C8AF-1F08-422BA4B5633B}"/>
              </a:ext>
            </a:extLst>
          </p:cNvPr>
          <p:cNvPicPr>
            <a:picLocks noChangeAspect="1"/>
          </p:cNvPicPr>
          <p:nvPr/>
        </p:nvPicPr>
        <p:blipFill>
          <a:blip r:embed="rId2">
            <a:alphaModFix amt="70000"/>
          </a:blip>
          <a:stretch>
            <a:fillRect/>
          </a:stretch>
        </p:blipFill>
        <p:spPr>
          <a:xfrm>
            <a:off x="3217333" y="1138389"/>
            <a:ext cx="5452533" cy="5452533"/>
          </a:xfrm>
          <a:prstGeom prst="rect">
            <a:avLst/>
          </a:prstGeom>
        </p:spPr>
      </p:pic>
      <p:sp>
        <p:nvSpPr>
          <p:cNvPr id="6" name="TextovéPole 5">
            <a:extLst>
              <a:ext uri="{FF2B5EF4-FFF2-40B4-BE49-F238E27FC236}">
                <a16:creationId xmlns:a16="http://schemas.microsoft.com/office/drawing/2014/main" id="{32AE14E9-90A7-B63A-603D-751F5E73BCB2}"/>
              </a:ext>
            </a:extLst>
          </p:cNvPr>
          <p:cNvSpPr txBox="1"/>
          <p:nvPr/>
        </p:nvSpPr>
        <p:spPr>
          <a:xfrm>
            <a:off x="978270" y="1798332"/>
            <a:ext cx="3968318" cy="1323439"/>
          </a:xfrm>
          <a:prstGeom prst="rect">
            <a:avLst/>
          </a:prstGeom>
          <a:noFill/>
        </p:spPr>
        <p:txBody>
          <a:bodyPr wrap="square" rtlCol="0">
            <a:spAutoFit/>
          </a:bodyPr>
          <a:lstStyle/>
          <a:p>
            <a:r>
              <a:rPr lang="cs-CZ" sz="2000" dirty="0"/>
              <a:t>tvorba širšího návrhu očekávaných výsledků učení, koncepční práce</a:t>
            </a:r>
          </a:p>
          <a:p>
            <a:r>
              <a:rPr lang="cs-CZ" sz="2000" dirty="0"/>
              <a:t>04/23</a:t>
            </a:r>
          </a:p>
        </p:txBody>
      </p:sp>
      <p:sp>
        <p:nvSpPr>
          <p:cNvPr id="8" name="TextovéPole 7">
            <a:extLst>
              <a:ext uri="{FF2B5EF4-FFF2-40B4-BE49-F238E27FC236}">
                <a16:creationId xmlns:a16="http://schemas.microsoft.com/office/drawing/2014/main" id="{706362DD-07EA-72AD-9ED1-3E63E07422EF}"/>
              </a:ext>
            </a:extLst>
          </p:cNvPr>
          <p:cNvSpPr txBox="1"/>
          <p:nvPr/>
        </p:nvSpPr>
        <p:spPr>
          <a:xfrm>
            <a:off x="7385482" y="3437467"/>
            <a:ext cx="3968318" cy="707886"/>
          </a:xfrm>
          <a:prstGeom prst="rect">
            <a:avLst/>
          </a:prstGeom>
          <a:noFill/>
        </p:spPr>
        <p:txBody>
          <a:bodyPr wrap="square" rtlCol="0">
            <a:spAutoFit/>
          </a:bodyPr>
          <a:lstStyle/>
          <a:p>
            <a:r>
              <a:rPr lang="cs-CZ" sz="2000" dirty="0"/>
              <a:t>integrace a konsolidace výstupů </a:t>
            </a:r>
          </a:p>
          <a:p>
            <a:r>
              <a:rPr lang="cs-CZ" sz="2000" dirty="0"/>
              <a:t>08 – 10/23</a:t>
            </a:r>
          </a:p>
        </p:txBody>
      </p:sp>
      <p:sp>
        <p:nvSpPr>
          <p:cNvPr id="9" name="TextovéPole 8">
            <a:extLst>
              <a:ext uri="{FF2B5EF4-FFF2-40B4-BE49-F238E27FC236}">
                <a16:creationId xmlns:a16="http://schemas.microsoft.com/office/drawing/2014/main" id="{075BBA1C-E1EE-47F4-4E5D-8BB1DB39D8B9}"/>
              </a:ext>
            </a:extLst>
          </p:cNvPr>
          <p:cNvSpPr txBox="1"/>
          <p:nvPr/>
        </p:nvSpPr>
        <p:spPr>
          <a:xfrm>
            <a:off x="978270" y="4348515"/>
            <a:ext cx="3968318" cy="1015663"/>
          </a:xfrm>
          <a:prstGeom prst="rect">
            <a:avLst/>
          </a:prstGeom>
          <a:noFill/>
        </p:spPr>
        <p:txBody>
          <a:bodyPr wrap="square" rtlCol="0">
            <a:spAutoFit/>
          </a:bodyPr>
          <a:lstStyle/>
          <a:p>
            <a:r>
              <a:rPr lang="cs-CZ" sz="2000" dirty="0"/>
              <a:t>draft RVP PV a ZV projednání s klíčovými partnery </a:t>
            </a:r>
          </a:p>
          <a:p>
            <a:r>
              <a:rPr lang="cs-CZ" sz="2000" dirty="0"/>
              <a:t>11/23</a:t>
            </a:r>
          </a:p>
        </p:txBody>
      </p:sp>
      <p:sp>
        <p:nvSpPr>
          <p:cNvPr id="10" name="TextovéPole 9">
            <a:extLst>
              <a:ext uri="{FF2B5EF4-FFF2-40B4-BE49-F238E27FC236}">
                <a16:creationId xmlns:a16="http://schemas.microsoft.com/office/drawing/2014/main" id="{544916DC-78ED-2581-121A-8BB4CE1CA9F8}"/>
              </a:ext>
            </a:extLst>
          </p:cNvPr>
          <p:cNvSpPr txBox="1"/>
          <p:nvPr/>
        </p:nvSpPr>
        <p:spPr>
          <a:xfrm>
            <a:off x="7385482" y="5534945"/>
            <a:ext cx="3968318" cy="400110"/>
          </a:xfrm>
          <a:prstGeom prst="rect">
            <a:avLst/>
          </a:prstGeom>
          <a:noFill/>
        </p:spPr>
        <p:txBody>
          <a:bodyPr wrap="square" rtlCol="0">
            <a:spAutoFit/>
          </a:bodyPr>
          <a:lstStyle/>
          <a:p>
            <a:r>
              <a:rPr lang="cs-CZ" sz="2000" dirty="0"/>
              <a:t>veřejná konzultace 04 – 05/24</a:t>
            </a:r>
          </a:p>
        </p:txBody>
      </p:sp>
    </p:spTree>
    <p:extLst>
      <p:ext uri="{BB962C8B-B14F-4D97-AF65-F5344CB8AC3E}">
        <p14:creationId xmlns:p14="http://schemas.microsoft.com/office/powerpoint/2010/main" val="27858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79A63D-DB37-07DA-2E83-61EFB330D81E}"/>
              </a:ext>
            </a:extLst>
          </p:cNvPr>
          <p:cNvSpPr>
            <a:spLocks noGrp="1"/>
          </p:cNvSpPr>
          <p:nvPr>
            <p:ph type="title"/>
          </p:nvPr>
        </p:nvSpPr>
        <p:spPr/>
        <p:txBody>
          <a:bodyPr/>
          <a:lstStyle/>
          <a:p>
            <a:r>
              <a:rPr lang="cs-CZ" sz="3200" dirty="0">
                <a:latin typeface="Arial"/>
                <a:cs typeface="Arial"/>
              </a:rPr>
              <a:t>Pracovní skupiny RVP ZV</a:t>
            </a:r>
          </a:p>
        </p:txBody>
      </p:sp>
      <p:sp>
        <p:nvSpPr>
          <p:cNvPr id="3" name="Zástupný obsah 2">
            <a:extLst>
              <a:ext uri="{FF2B5EF4-FFF2-40B4-BE49-F238E27FC236}">
                <a16:creationId xmlns:a16="http://schemas.microsoft.com/office/drawing/2014/main" id="{0CEC2500-A475-5583-BA59-91FC21989DC9}"/>
              </a:ext>
            </a:extLst>
          </p:cNvPr>
          <p:cNvSpPr>
            <a:spLocks noGrp="1"/>
          </p:cNvSpPr>
          <p:nvPr>
            <p:ph sz="quarter" idx="10"/>
          </p:nvPr>
        </p:nvSpPr>
        <p:spPr/>
        <p:txBody>
          <a:bodyPr vert="horz" lIns="360000" tIns="180000" rIns="360000" bIns="0" rtlCol="0" anchor="t">
            <a:noAutofit/>
          </a:bodyPr>
          <a:lstStyle/>
          <a:p>
            <a:endParaRPr lang="cs-CZ" dirty="0">
              <a:latin typeface="Arial"/>
              <a:cs typeface="Arial"/>
            </a:endParaRPr>
          </a:p>
          <a:p>
            <a:r>
              <a:rPr lang="cs-CZ" dirty="0">
                <a:latin typeface="Arial"/>
                <a:cs typeface="Arial"/>
              </a:rPr>
              <a:t>Celkem se na přípravě revize RVP ZV podílelo cca </a:t>
            </a:r>
            <a:r>
              <a:rPr lang="cs-CZ" b="1" dirty="0">
                <a:latin typeface="Arial"/>
                <a:cs typeface="Arial"/>
              </a:rPr>
              <a:t>600 odborníků.</a:t>
            </a:r>
            <a:endParaRPr lang="cs-CZ" b="1" dirty="0"/>
          </a:p>
          <a:p>
            <a:endParaRPr lang="cs-CZ" b="1" dirty="0">
              <a:latin typeface="Arial"/>
              <a:cs typeface="Arial"/>
            </a:endParaRPr>
          </a:p>
          <a:p>
            <a:r>
              <a:rPr lang="cs-CZ" b="1" dirty="0">
                <a:latin typeface="Arial"/>
                <a:cs typeface="Arial"/>
              </a:rPr>
              <a:t>Pro každou vzdělávací oblast je ustanovena </a:t>
            </a:r>
            <a:endParaRPr lang="cs-CZ" dirty="0"/>
          </a:p>
          <a:p>
            <a:pPr marL="285750" indent="-285750">
              <a:buChar char="•"/>
            </a:pPr>
            <a:r>
              <a:rPr lang="cs-CZ" b="1" dirty="0">
                <a:latin typeface="Arial"/>
                <a:cs typeface="Arial"/>
              </a:rPr>
              <a:t>užší tvůrčí skupina (celkem cca 180 členů)</a:t>
            </a:r>
          </a:p>
          <a:p>
            <a:pPr marL="285750" indent="-285750">
              <a:buChar char="•"/>
            </a:pPr>
            <a:r>
              <a:rPr lang="cs-CZ" b="1" dirty="0">
                <a:latin typeface="Arial"/>
                <a:cs typeface="Arial"/>
              </a:rPr>
              <a:t>skupina oponentů (celkem cca 40 členů)</a:t>
            </a:r>
            <a:endParaRPr lang="cs-CZ" dirty="0">
              <a:cs typeface="Arial" panose="020B0604020202020204" pitchFamily="34" charset="0"/>
            </a:endParaRPr>
          </a:p>
          <a:p>
            <a:pPr marL="285750" indent="-285750">
              <a:buChar char="•"/>
            </a:pPr>
            <a:r>
              <a:rPr lang="cs-CZ" b="1" dirty="0">
                <a:latin typeface="Arial"/>
                <a:cs typeface="Arial"/>
              </a:rPr>
              <a:t>širší konzultační skupina (celkem cca 250 členů)</a:t>
            </a:r>
            <a:endParaRPr lang="cs-CZ" dirty="0">
              <a:cs typeface="Arial"/>
            </a:endParaRPr>
          </a:p>
          <a:p>
            <a:endParaRPr lang="cs-CZ" dirty="0">
              <a:latin typeface="Arial"/>
              <a:cs typeface="Arial"/>
            </a:endParaRPr>
          </a:p>
          <a:p>
            <a:pPr marL="285750" indent="-285750">
              <a:lnSpc>
                <a:spcPct val="100000"/>
              </a:lnSpc>
              <a:spcBef>
                <a:spcPts val="600"/>
              </a:spcBef>
              <a:buFont typeface="Arial,Sans-Serif" panose="020B0604020202020204" pitchFamily="34" charset="0"/>
              <a:buChar char="•"/>
            </a:pPr>
            <a:r>
              <a:rPr lang="en-US" dirty="0" err="1">
                <a:latin typeface="Arial"/>
                <a:cs typeface="Arial"/>
              </a:rPr>
              <a:t>Ostatní</a:t>
            </a:r>
            <a:r>
              <a:rPr lang="en-US" dirty="0">
                <a:latin typeface="Arial"/>
                <a:cs typeface="Arial"/>
              </a:rPr>
              <a:t> </a:t>
            </a:r>
            <a:r>
              <a:rPr lang="en-US" dirty="0" err="1">
                <a:latin typeface="Arial"/>
                <a:cs typeface="Arial"/>
              </a:rPr>
              <a:t>odborníci</a:t>
            </a:r>
            <a:r>
              <a:rPr lang="en-US" dirty="0">
                <a:latin typeface="Arial"/>
                <a:cs typeface="Arial"/>
              </a:rPr>
              <a:t>, </a:t>
            </a:r>
            <a:r>
              <a:rPr lang="en-US" dirty="0" err="1">
                <a:latin typeface="Arial"/>
                <a:cs typeface="Arial"/>
              </a:rPr>
              <a:t>didaktici</a:t>
            </a:r>
            <a:r>
              <a:rPr lang="en-US" dirty="0">
                <a:latin typeface="Arial"/>
                <a:cs typeface="Arial"/>
              </a:rPr>
              <a:t>, </a:t>
            </a:r>
            <a:r>
              <a:rPr lang="en-US" dirty="0" err="1">
                <a:latin typeface="Arial"/>
                <a:cs typeface="Arial"/>
              </a:rPr>
              <a:t>vysokoškolští</a:t>
            </a:r>
            <a:r>
              <a:rPr lang="en-US" dirty="0">
                <a:latin typeface="Arial"/>
                <a:cs typeface="Arial"/>
              </a:rPr>
              <a:t> </a:t>
            </a:r>
            <a:r>
              <a:rPr lang="en-US" dirty="0" err="1">
                <a:latin typeface="Arial"/>
                <a:cs typeface="Arial"/>
              </a:rPr>
              <a:t>profesoři</a:t>
            </a:r>
            <a:r>
              <a:rPr lang="en-US" dirty="0">
                <a:latin typeface="Arial"/>
                <a:cs typeface="Arial"/>
              </a:rPr>
              <a:t> </a:t>
            </a:r>
            <a:r>
              <a:rPr lang="en-US" dirty="0" err="1">
                <a:latin typeface="Arial"/>
                <a:cs typeface="Arial"/>
              </a:rPr>
              <a:t>byli</a:t>
            </a:r>
            <a:r>
              <a:rPr lang="en-US" dirty="0">
                <a:latin typeface="Arial"/>
                <a:cs typeface="Arial"/>
              </a:rPr>
              <a:t> </a:t>
            </a:r>
            <a:r>
              <a:rPr lang="en-US" dirty="0" err="1">
                <a:latin typeface="Arial"/>
                <a:cs typeface="Arial"/>
              </a:rPr>
              <a:t>členy</a:t>
            </a:r>
            <a:r>
              <a:rPr lang="en-US" dirty="0">
                <a:latin typeface="Arial"/>
                <a:cs typeface="Arial"/>
              </a:rPr>
              <a:t> </a:t>
            </a:r>
            <a:r>
              <a:rPr lang="cs-CZ" sz="1600" dirty="0">
                <a:latin typeface="Arial"/>
                <a:cs typeface="Arial"/>
              </a:rPr>
              <a:t>Koordinační skupiny, Koncepční skupiny, skupiny na klíčové kompetence a gramotnosti a Skupiny pro společné vzdělávání.</a:t>
            </a:r>
            <a:br>
              <a:rPr lang="en-US" b="1" dirty="0">
                <a:latin typeface="Arial"/>
                <a:cs typeface="Arial"/>
              </a:rPr>
            </a:br>
            <a:endParaRPr lang="en-US" b="1" dirty="0">
              <a:latin typeface="Arial"/>
              <a:cs typeface="Arial"/>
            </a:endParaRPr>
          </a:p>
          <a:p>
            <a:endParaRPr lang="cs-CZ" dirty="0">
              <a:cs typeface="Arial"/>
            </a:endParaRPr>
          </a:p>
        </p:txBody>
      </p:sp>
      <p:sp>
        <p:nvSpPr>
          <p:cNvPr id="4" name="Zástupný symbol pro číslo snímku 3">
            <a:extLst>
              <a:ext uri="{FF2B5EF4-FFF2-40B4-BE49-F238E27FC236}">
                <a16:creationId xmlns:a16="http://schemas.microsoft.com/office/drawing/2014/main" id="{06536198-B4D9-7C32-2853-4187FEE59954}"/>
              </a:ext>
            </a:extLst>
          </p:cNvPr>
          <p:cNvSpPr>
            <a:spLocks noGrp="1"/>
          </p:cNvSpPr>
          <p:nvPr>
            <p:ph type="sldNum" sz="quarter" idx="4"/>
          </p:nvPr>
        </p:nvSpPr>
        <p:spPr/>
        <p:txBody>
          <a:bodyPr/>
          <a:lstStyle/>
          <a:p>
            <a:fld id="{5A82BFC9-42C2-4D20-AA9A-78ED29036138}" type="slidenum">
              <a:rPr lang="cs-CZ" smtClean="0"/>
              <a:pPr/>
              <a:t>5</a:t>
            </a:fld>
            <a:endParaRPr lang="cs-CZ"/>
          </a:p>
        </p:txBody>
      </p:sp>
    </p:spTree>
    <p:extLst>
      <p:ext uri="{BB962C8B-B14F-4D97-AF65-F5344CB8AC3E}">
        <p14:creationId xmlns:p14="http://schemas.microsoft.com/office/powerpoint/2010/main" val="281457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02467B-FEE3-44DF-9F12-CD0DC27BEED9}"/>
              </a:ext>
            </a:extLst>
          </p:cNvPr>
          <p:cNvSpPr>
            <a:spLocks noGrp="1"/>
          </p:cNvSpPr>
          <p:nvPr>
            <p:ph type="title"/>
          </p:nvPr>
        </p:nvSpPr>
        <p:spPr/>
        <p:txBody>
          <a:bodyPr/>
          <a:lstStyle/>
          <a:p>
            <a:r>
              <a:rPr lang="cs-CZ" dirty="0">
                <a:cs typeface="Arial"/>
              </a:rPr>
              <a:t>Atributy veřejné konzultace</a:t>
            </a:r>
            <a:endParaRPr lang="cs-CZ" b="0" dirty="0">
              <a:solidFill>
                <a:srgbClr val="000000"/>
              </a:solidFill>
              <a:cs typeface="Arial"/>
            </a:endParaRPr>
          </a:p>
        </p:txBody>
      </p:sp>
      <p:sp>
        <p:nvSpPr>
          <p:cNvPr id="3" name="Zástupný obsah 2">
            <a:extLst>
              <a:ext uri="{FF2B5EF4-FFF2-40B4-BE49-F238E27FC236}">
                <a16:creationId xmlns:a16="http://schemas.microsoft.com/office/drawing/2014/main" id="{E4254D62-D88E-5339-B8AB-CF448D3E1218}"/>
              </a:ext>
            </a:extLst>
          </p:cNvPr>
          <p:cNvSpPr>
            <a:spLocks noGrp="1"/>
          </p:cNvSpPr>
          <p:nvPr>
            <p:ph sz="quarter" idx="10"/>
          </p:nvPr>
        </p:nvSpPr>
        <p:spPr>
          <a:xfrm>
            <a:off x="150909" y="1037397"/>
            <a:ext cx="11491452" cy="5662061"/>
          </a:xfrm>
        </p:spPr>
        <p:txBody>
          <a:bodyPr vert="horz" lIns="360000" tIns="180000" rIns="360000" bIns="0" rtlCol="0" anchor="t">
            <a:noAutofit/>
          </a:bodyPr>
          <a:lstStyle/>
          <a:p>
            <a:pPr marL="285750" indent="-285750">
              <a:lnSpc>
                <a:spcPct val="100000"/>
              </a:lnSpc>
              <a:spcBef>
                <a:spcPts val="0"/>
              </a:spcBef>
              <a:buFont typeface="Arial,Sans-Serif" panose="020B0604020202020204" pitchFamily="34" charset="0"/>
              <a:buChar char="•"/>
            </a:pPr>
            <a:endParaRPr lang="cs-CZ" sz="2000" dirty="0">
              <a:solidFill>
                <a:srgbClr val="353F4A"/>
              </a:solidFill>
              <a:latin typeface="Arial"/>
              <a:cs typeface="Arial"/>
            </a:endParaRPr>
          </a:p>
          <a:p>
            <a:pPr marL="285750" indent="-285750">
              <a:lnSpc>
                <a:spcPct val="100000"/>
              </a:lnSpc>
              <a:spcBef>
                <a:spcPts val="1200"/>
              </a:spcBef>
              <a:buFont typeface="Arial,Sans-Serif"/>
              <a:buChar char="•"/>
            </a:pPr>
            <a:r>
              <a:rPr lang="cs-CZ" sz="2000" dirty="0">
                <a:solidFill>
                  <a:srgbClr val="5F7184"/>
                </a:solidFill>
                <a:latin typeface="Arial"/>
                <a:cs typeface="Arial"/>
              </a:rPr>
              <a:t>2. 4. 2024 spuštěna veřejná konzultace RVP PV a ZV. </a:t>
            </a:r>
          </a:p>
          <a:p>
            <a:pPr marL="285750" indent="-285750">
              <a:lnSpc>
                <a:spcPct val="100000"/>
              </a:lnSpc>
              <a:spcBef>
                <a:spcPts val="1200"/>
              </a:spcBef>
              <a:buFont typeface="Arial,Sans-Serif"/>
              <a:buChar char="•"/>
            </a:pPr>
            <a:r>
              <a:rPr lang="cs-CZ" sz="2000" dirty="0">
                <a:solidFill>
                  <a:srgbClr val="5F7184"/>
                </a:solidFill>
                <a:latin typeface="Arial"/>
                <a:cs typeface="Arial"/>
              </a:rPr>
              <a:t>Je </a:t>
            </a:r>
            <a:r>
              <a:rPr lang="cs-CZ" sz="2000" b="1" dirty="0">
                <a:solidFill>
                  <a:srgbClr val="5F7184"/>
                </a:solidFill>
                <a:latin typeface="Arial"/>
                <a:cs typeface="Arial"/>
              </a:rPr>
              <a:t>důležitou částí procesu tvorby návrhu </a:t>
            </a:r>
            <a:r>
              <a:rPr lang="cs-CZ" sz="2000" dirty="0">
                <a:solidFill>
                  <a:srgbClr val="5F7184"/>
                </a:solidFill>
                <a:latin typeface="Arial"/>
                <a:cs typeface="Arial"/>
              </a:rPr>
              <a:t>revidovaných rámcových vzdělávacích programů (RVP), </a:t>
            </a:r>
            <a:r>
              <a:rPr lang="cs-CZ" sz="2000" b="1" dirty="0">
                <a:solidFill>
                  <a:srgbClr val="5F7184"/>
                </a:solidFill>
                <a:latin typeface="Arial"/>
                <a:cs typeface="Arial"/>
              </a:rPr>
              <a:t>není součástí schvalovacího procesu RVP </a:t>
            </a:r>
            <a:r>
              <a:rPr lang="cs-CZ" sz="2000" dirty="0">
                <a:solidFill>
                  <a:srgbClr val="5F7184"/>
                </a:solidFill>
                <a:latin typeface="Arial"/>
                <a:cs typeface="Arial"/>
              </a:rPr>
              <a:t>jako takových. </a:t>
            </a:r>
          </a:p>
          <a:p>
            <a:pPr marL="285750" indent="-285750">
              <a:lnSpc>
                <a:spcPct val="100000"/>
              </a:lnSpc>
              <a:spcBef>
                <a:spcPts val="1200"/>
              </a:spcBef>
              <a:buFont typeface="Arial,Sans-Serif"/>
              <a:buChar char="•"/>
            </a:pPr>
            <a:r>
              <a:rPr lang="cs-CZ" sz="2000" dirty="0">
                <a:solidFill>
                  <a:srgbClr val="5F7184"/>
                </a:solidFill>
                <a:latin typeface="Arial"/>
                <a:cs typeface="Arial"/>
              </a:rPr>
              <a:t>Chceme získat </a:t>
            </a:r>
            <a:r>
              <a:rPr lang="cs-CZ" sz="2000" b="1" dirty="0">
                <a:solidFill>
                  <a:srgbClr val="5F7184"/>
                </a:solidFill>
                <a:latin typeface="Arial"/>
                <a:cs typeface="Arial"/>
              </a:rPr>
              <a:t>zpětnou vazbu z řad rodičů, pedagogů a odborné veřejnosti</a:t>
            </a:r>
            <a:r>
              <a:rPr lang="cs-CZ" sz="2000" dirty="0">
                <a:solidFill>
                  <a:srgbClr val="5F7184"/>
                </a:solidFill>
                <a:latin typeface="Arial"/>
                <a:cs typeface="Arial"/>
              </a:rPr>
              <a:t>.</a:t>
            </a:r>
          </a:p>
          <a:p>
            <a:pPr marL="285750" indent="-285750">
              <a:lnSpc>
                <a:spcPct val="100000"/>
              </a:lnSpc>
              <a:spcBef>
                <a:spcPts val="1200"/>
              </a:spcBef>
              <a:buFont typeface="Arial,Sans-Serif"/>
              <a:buChar char="•"/>
            </a:pPr>
            <a:r>
              <a:rPr lang="cs-CZ" sz="2000" dirty="0">
                <a:solidFill>
                  <a:srgbClr val="5F7184"/>
                </a:solidFill>
                <a:latin typeface="Arial"/>
                <a:cs typeface="Arial"/>
              </a:rPr>
              <a:t>Chceme </a:t>
            </a:r>
            <a:r>
              <a:rPr lang="cs-CZ" sz="2000" b="1" dirty="0">
                <a:solidFill>
                  <a:srgbClr val="5F7184"/>
                </a:solidFill>
                <a:latin typeface="Arial"/>
                <a:cs typeface="Arial"/>
              </a:rPr>
              <a:t>otevřít i témata, na kterých nepanovala shoda mezi odbornou veřejností</a:t>
            </a:r>
            <a:r>
              <a:rPr lang="cs-CZ" sz="2000" dirty="0">
                <a:solidFill>
                  <a:srgbClr val="5F7184"/>
                </a:solidFill>
                <a:latin typeface="Arial"/>
                <a:cs typeface="Arial"/>
              </a:rPr>
              <a:t>: například Sociální a osobnostní výchova, Povinný druhý cizí jazyk, Umění a kultura a další</a:t>
            </a:r>
            <a:endParaRPr lang="en-US" sz="2000" dirty="0">
              <a:solidFill>
                <a:srgbClr val="5F7184"/>
              </a:solidFill>
              <a:latin typeface="Arial"/>
              <a:cs typeface="Arial"/>
            </a:endParaRPr>
          </a:p>
          <a:p>
            <a:pPr marL="285750" indent="-285750">
              <a:lnSpc>
                <a:spcPct val="100000"/>
              </a:lnSpc>
              <a:spcBef>
                <a:spcPts val="0"/>
              </a:spcBef>
              <a:buFont typeface="Arial,Sans-Serif" panose="020B0604020202020204" pitchFamily="34" charset="0"/>
              <a:buChar char="•"/>
            </a:pPr>
            <a:endParaRPr lang="cs-CZ" sz="2000" dirty="0">
              <a:solidFill>
                <a:srgbClr val="353F4A"/>
              </a:solidFill>
              <a:cs typeface="Arial" panose="020B0604020202020204" pitchFamily="34" charset="0"/>
            </a:endParaRPr>
          </a:p>
          <a:p>
            <a:pPr marL="285750" indent="-285750">
              <a:lnSpc>
                <a:spcPct val="100000"/>
              </a:lnSpc>
              <a:spcBef>
                <a:spcPts val="0"/>
              </a:spcBef>
              <a:buFont typeface="Arial,Sans-Serif" panose="020B0604020202020204" pitchFamily="34" charset="0"/>
              <a:buChar char="•"/>
            </a:pPr>
            <a:endParaRPr lang="cs-CZ" sz="2000" dirty="0">
              <a:solidFill>
                <a:srgbClr val="353F4A"/>
              </a:solidFill>
              <a:cs typeface="Arial" panose="020B0604020202020204" pitchFamily="34" charset="0"/>
            </a:endParaRPr>
          </a:p>
          <a:p>
            <a:pPr>
              <a:lnSpc>
                <a:spcPct val="100000"/>
              </a:lnSpc>
              <a:spcBef>
                <a:spcPts val="0"/>
              </a:spcBef>
              <a:spcAft>
                <a:spcPts val="1000"/>
              </a:spcAft>
            </a:pPr>
            <a:r>
              <a:rPr lang="cs-CZ" sz="2400" b="1" dirty="0">
                <a:latin typeface="Arial"/>
                <a:cs typeface="Arial"/>
              </a:rPr>
              <a:t>Cíle veřejné konzultace</a:t>
            </a:r>
            <a:endParaRPr lang="en-US" sz="2400" b="1" dirty="0">
              <a:latin typeface="Arial"/>
              <a:cs typeface="Arial"/>
            </a:endParaRPr>
          </a:p>
          <a:p>
            <a:pPr marL="285750" indent="-285750">
              <a:lnSpc>
                <a:spcPct val="100000"/>
              </a:lnSpc>
              <a:spcBef>
                <a:spcPts val="0"/>
              </a:spcBef>
              <a:buFont typeface="Arial,Sans-Serif"/>
              <a:buChar char="•"/>
            </a:pPr>
            <a:r>
              <a:rPr lang="cs-CZ" sz="2000" b="1" dirty="0">
                <a:solidFill>
                  <a:srgbClr val="5F7184"/>
                </a:solidFill>
                <a:latin typeface="Arial"/>
                <a:cs typeface="Arial"/>
              </a:rPr>
              <a:t>Seznámit veřejnost s podstatou revizí RVP</a:t>
            </a:r>
            <a:r>
              <a:rPr lang="cs-CZ" sz="2000" dirty="0">
                <a:solidFill>
                  <a:srgbClr val="5F7184"/>
                </a:solidFill>
                <a:latin typeface="Arial"/>
                <a:cs typeface="Arial"/>
              </a:rPr>
              <a:t>:</a:t>
            </a:r>
            <a:endParaRPr lang="en-US" sz="2000" dirty="0">
              <a:solidFill>
                <a:srgbClr val="5F7184"/>
              </a:solidFill>
              <a:latin typeface="Arial"/>
              <a:cs typeface="Arial"/>
            </a:endParaRPr>
          </a:p>
          <a:p>
            <a:pPr marL="971550" lvl="1">
              <a:lnSpc>
                <a:spcPct val="100000"/>
              </a:lnSpc>
              <a:spcBef>
                <a:spcPts val="0"/>
              </a:spcBef>
              <a:buFont typeface="Courier New"/>
              <a:buChar char="o"/>
            </a:pPr>
            <a:r>
              <a:rPr lang="cs-CZ" sz="2000" dirty="0">
                <a:solidFill>
                  <a:srgbClr val="5F7184"/>
                </a:solidFill>
                <a:latin typeface="Arial"/>
                <a:cs typeface="Arial"/>
              </a:rPr>
              <a:t>S vizí revize</a:t>
            </a:r>
            <a:endParaRPr lang="en-US" sz="2000" dirty="0">
              <a:solidFill>
                <a:srgbClr val="5F7184"/>
              </a:solidFill>
              <a:latin typeface="Arial"/>
              <a:cs typeface="Arial"/>
            </a:endParaRPr>
          </a:p>
          <a:p>
            <a:pPr marL="971550" lvl="1">
              <a:lnSpc>
                <a:spcPct val="100000"/>
              </a:lnSpc>
              <a:spcBef>
                <a:spcPts val="0"/>
              </a:spcBef>
              <a:buFont typeface="Courier New"/>
              <a:buChar char="o"/>
            </a:pPr>
            <a:r>
              <a:rPr lang="cs-CZ" sz="2000" dirty="0">
                <a:solidFill>
                  <a:srgbClr val="5F7184"/>
                </a:solidFill>
                <a:latin typeface="Arial"/>
                <a:cs typeface="Arial"/>
              </a:rPr>
              <a:t>PROČ a CO se má dít v mateřských a základních školách</a:t>
            </a:r>
            <a:endParaRPr lang="en-US" sz="2000" dirty="0">
              <a:solidFill>
                <a:srgbClr val="5F7184"/>
              </a:solidFill>
              <a:latin typeface="Arial"/>
              <a:cs typeface="Arial"/>
            </a:endParaRPr>
          </a:p>
          <a:p>
            <a:pPr marL="285750" indent="-285750">
              <a:lnSpc>
                <a:spcPct val="100000"/>
              </a:lnSpc>
              <a:spcBef>
                <a:spcPts val="600"/>
              </a:spcBef>
              <a:buFont typeface="Arial,Sans-Serif"/>
              <a:buChar char="•"/>
            </a:pPr>
            <a:r>
              <a:rPr lang="cs-CZ" sz="2000" b="1" dirty="0">
                <a:solidFill>
                  <a:srgbClr val="5F7184"/>
                </a:solidFill>
                <a:latin typeface="Arial"/>
                <a:cs typeface="Arial"/>
              </a:rPr>
              <a:t>Získat zpětnou vazbu k návrhům </a:t>
            </a:r>
            <a:r>
              <a:rPr lang="cs-CZ" sz="2000" dirty="0">
                <a:solidFill>
                  <a:srgbClr val="5F7184"/>
                </a:solidFill>
                <a:latin typeface="Arial"/>
                <a:cs typeface="Arial"/>
              </a:rPr>
              <a:t>- možnost vyjádřit se k RVP PV a RVP ZV</a:t>
            </a:r>
            <a:endParaRPr lang="cs-CZ" sz="2000" dirty="0">
              <a:solidFill>
                <a:srgbClr val="353F4A"/>
              </a:solidFill>
              <a:cs typeface="Arial" panose="020B0604020202020204" pitchFamily="34" charset="0"/>
            </a:endParaRPr>
          </a:p>
        </p:txBody>
      </p:sp>
    </p:spTree>
    <p:extLst>
      <p:ext uri="{BB962C8B-B14F-4D97-AF65-F5344CB8AC3E}">
        <p14:creationId xmlns:p14="http://schemas.microsoft.com/office/powerpoint/2010/main" val="279358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9DA53-AB7E-CA14-C35F-B00F7F5F4427}"/>
              </a:ext>
            </a:extLst>
          </p:cNvPr>
          <p:cNvSpPr>
            <a:spLocks noGrp="1"/>
          </p:cNvSpPr>
          <p:nvPr>
            <p:ph type="title"/>
          </p:nvPr>
        </p:nvSpPr>
        <p:spPr/>
        <p:txBody>
          <a:bodyPr/>
          <a:lstStyle/>
          <a:p>
            <a:r>
              <a:rPr lang="cs-CZ">
                <a:latin typeface="Bitter"/>
                <a:cs typeface="Arial"/>
              </a:rPr>
              <a:t>4 formy veřejné konzultace</a:t>
            </a:r>
            <a:endParaRPr lang="cs-CZ">
              <a:latin typeface="Bitter"/>
            </a:endParaRPr>
          </a:p>
        </p:txBody>
      </p:sp>
      <p:sp>
        <p:nvSpPr>
          <p:cNvPr id="3" name="Zástupný obsah 2">
            <a:extLst>
              <a:ext uri="{FF2B5EF4-FFF2-40B4-BE49-F238E27FC236}">
                <a16:creationId xmlns:a16="http://schemas.microsoft.com/office/drawing/2014/main" id="{E90E89BB-E57C-9FD4-D36A-6EED3C3CB636}"/>
              </a:ext>
            </a:extLst>
          </p:cNvPr>
          <p:cNvSpPr>
            <a:spLocks noGrp="1"/>
          </p:cNvSpPr>
          <p:nvPr>
            <p:ph sz="quarter" idx="10"/>
          </p:nvPr>
        </p:nvSpPr>
        <p:spPr>
          <a:xfrm>
            <a:off x="0" y="877826"/>
            <a:ext cx="12192000" cy="5647262"/>
          </a:xfrm>
        </p:spPr>
        <p:txBody>
          <a:bodyPr vert="horz" lIns="360000" tIns="180000" rIns="360000" bIns="0" rtlCol="0" anchor="t">
            <a:noAutofit/>
          </a:bodyPr>
          <a:lstStyle/>
          <a:p>
            <a:pPr>
              <a:lnSpc>
                <a:spcPct val="100000"/>
              </a:lnSpc>
              <a:spcBef>
                <a:spcPts val="0"/>
              </a:spcBef>
            </a:pPr>
            <a:endParaRPr lang="cs-CZ" sz="2400" b="1" dirty="0">
              <a:solidFill>
                <a:srgbClr val="353F4A"/>
              </a:solidFill>
              <a:latin typeface="Arial"/>
              <a:cs typeface="Arial"/>
            </a:endParaRPr>
          </a:p>
          <a:p>
            <a:pPr marL="342900" indent="-342900">
              <a:lnSpc>
                <a:spcPct val="100000"/>
              </a:lnSpc>
              <a:spcBef>
                <a:spcPts val="1200"/>
              </a:spcBef>
              <a:buFont typeface="+mj-lt"/>
              <a:buAutoNum type="arabicPeriod"/>
            </a:pPr>
            <a:r>
              <a:rPr lang="cs-CZ" b="1" dirty="0">
                <a:solidFill>
                  <a:srgbClr val="5F7184"/>
                </a:solidFill>
                <a:latin typeface="+mn-lt"/>
                <a:cs typeface="Arial"/>
              </a:rPr>
              <a:t>Zpětná vazba od stakeholderů ve vzdělávání (probíhá již od ledna 2024)</a:t>
            </a:r>
          </a:p>
          <a:p>
            <a:pPr marL="742950" lvl="2" indent="-285750">
              <a:lnSpc>
                <a:spcPct val="100000"/>
              </a:lnSpc>
              <a:spcBef>
                <a:spcPts val="1200"/>
              </a:spcBef>
              <a:buFont typeface="Arial,Sans-Serif"/>
              <a:buChar char="•"/>
            </a:pPr>
            <a:r>
              <a:rPr lang="cs-CZ" dirty="0">
                <a:solidFill>
                  <a:srgbClr val="5F7184"/>
                </a:solidFill>
                <a:latin typeface="+mn-lt"/>
                <a:cs typeface="Arial"/>
              </a:rPr>
              <a:t>SKAV, Unie vydavatelů učebnic, ČŠI...</a:t>
            </a:r>
          </a:p>
          <a:p>
            <a:pPr marL="342900" indent="-342900">
              <a:lnSpc>
                <a:spcPct val="100000"/>
              </a:lnSpc>
              <a:spcBef>
                <a:spcPts val="1200"/>
              </a:spcBef>
              <a:buFont typeface="+mj-lt"/>
              <a:buAutoNum type="arabicPeriod" startAt="2"/>
            </a:pPr>
            <a:r>
              <a:rPr lang="cs-CZ" b="1" dirty="0">
                <a:solidFill>
                  <a:srgbClr val="5F7184"/>
                </a:solidFill>
                <a:latin typeface="+mn-lt"/>
                <a:cs typeface="Arial"/>
              </a:rPr>
              <a:t>Veřejnost (2. duben – 31. květen 2024) - učitelé, rodiče, oborná veřejnost formou dotazníku</a:t>
            </a:r>
          </a:p>
          <a:p>
            <a:pPr marL="342900" indent="-342900">
              <a:lnSpc>
                <a:spcPct val="100000"/>
              </a:lnSpc>
              <a:spcBef>
                <a:spcPts val="1200"/>
              </a:spcBef>
              <a:buFont typeface="+mj-lt"/>
              <a:buAutoNum type="arabicPeriod" startAt="2"/>
            </a:pPr>
            <a:r>
              <a:rPr lang="cs-CZ" b="1" dirty="0">
                <a:solidFill>
                  <a:srgbClr val="5F7184"/>
                </a:solidFill>
                <a:latin typeface="+mn-lt"/>
                <a:cs typeface="Arial"/>
              </a:rPr>
              <a:t>Oborová zpětná vazba</a:t>
            </a:r>
            <a:endParaRPr lang="en-US" b="1" dirty="0">
              <a:solidFill>
                <a:srgbClr val="5F7184"/>
              </a:solidFill>
              <a:latin typeface="+mn-lt"/>
              <a:cs typeface="Arial"/>
            </a:endParaRPr>
          </a:p>
          <a:p>
            <a:pPr marL="742950" lvl="2" indent="-285750">
              <a:lnSpc>
                <a:spcPct val="100000"/>
              </a:lnSpc>
              <a:spcBef>
                <a:spcPts val="1200"/>
              </a:spcBef>
              <a:buFont typeface="Arial,Sans-Serif"/>
              <a:buChar char="•"/>
            </a:pPr>
            <a:r>
              <a:rPr lang="cs-CZ" dirty="0">
                <a:solidFill>
                  <a:srgbClr val="5F7184"/>
                </a:solidFill>
                <a:latin typeface="+mn-lt"/>
                <a:cs typeface="Arial"/>
              </a:rPr>
              <a:t>Kulaté stoly k jednotlivým vzdělávacím oblastem </a:t>
            </a:r>
          </a:p>
          <a:p>
            <a:pPr marL="742950" lvl="2" indent="-285750">
              <a:lnSpc>
                <a:spcPct val="100000"/>
              </a:lnSpc>
              <a:spcBef>
                <a:spcPts val="1200"/>
              </a:spcBef>
              <a:buFont typeface="Arial,Sans-Serif"/>
              <a:buChar char="•"/>
            </a:pPr>
            <a:r>
              <a:rPr lang="cs-CZ" dirty="0">
                <a:solidFill>
                  <a:srgbClr val="5F7184"/>
                </a:solidFill>
                <a:latin typeface="+mn-lt"/>
                <a:cs typeface="Arial"/>
              </a:rPr>
              <a:t>spolupráce s metodickými kabinety (projekt </a:t>
            </a:r>
            <a:r>
              <a:rPr lang="cs-CZ" dirty="0" err="1">
                <a:solidFill>
                  <a:srgbClr val="5F7184"/>
                </a:solidFill>
                <a:latin typeface="+mn-lt"/>
                <a:cs typeface="Arial"/>
              </a:rPr>
              <a:t>IPs</a:t>
            </a:r>
            <a:r>
              <a:rPr lang="cs-CZ" dirty="0">
                <a:solidFill>
                  <a:srgbClr val="5F7184"/>
                </a:solidFill>
                <a:latin typeface="+mn-lt"/>
                <a:cs typeface="Arial"/>
              </a:rPr>
              <a:t> Kurikulum)</a:t>
            </a:r>
          </a:p>
          <a:p>
            <a:pPr marL="742950" lvl="2" indent="-285750">
              <a:lnSpc>
                <a:spcPct val="100000"/>
              </a:lnSpc>
              <a:spcBef>
                <a:spcPts val="1200"/>
              </a:spcBef>
              <a:buFont typeface="Arial,Sans-Serif"/>
              <a:buChar char="•"/>
            </a:pPr>
            <a:r>
              <a:rPr lang="cs-CZ" dirty="0">
                <a:solidFill>
                  <a:srgbClr val="5F7184"/>
                </a:solidFill>
                <a:latin typeface="+mn-lt"/>
                <a:cs typeface="Arial"/>
              </a:rPr>
              <a:t>zpětná vazba od oponentů</a:t>
            </a:r>
            <a:endParaRPr lang="en-US" dirty="0">
              <a:solidFill>
                <a:srgbClr val="5F7184"/>
              </a:solidFill>
              <a:latin typeface="+mn-lt"/>
              <a:cs typeface="Arial"/>
            </a:endParaRPr>
          </a:p>
          <a:p>
            <a:pPr marL="342900" indent="-342900">
              <a:lnSpc>
                <a:spcPct val="100000"/>
              </a:lnSpc>
              <a:spcBef>
                <a:spcPts val="1200"/>
              </a:spcBef>
              <a:buFont typeface="+mj-lt"/>
              <a:buAutoNum type="arabicPeriod" startAt="2"/>
            </a:pPr>
            <a:r>
              <a:rPr lang="cs-CZ" b="1" dirty="0">
                <a:solidFill>
                  <a:srgbClr val="5F7184"/>
                </a:solidFill>
                <a:latin typeface="+mn-lt"/>
                <a:cs typeface="Arial"/>
              </a:rPr>
              <a:t>Kulaté stoly s partnery </a:t>
            </a:r>
          </a:p>
          <a:p>
            <a:pPr marL="711200" lvl="1" indent="-285750">
              <a:lnSpc>
                <a:spcPct val="100000"/>
              </a:lnSpc>
              <a:spcBef>
                <a:spcPts val="1200"/>
              </a:spcBef>
            </a:pPr>
            <a:r>
              <a:rPr lang="cs-CZ" dirty="0">
                <a:solidFill>
                  <a:srgbClr val="5F7184"/>
                </a:solidFill>
                <a:latin typeface="+mn-lt"/>
                <a:cs typeface="Arial"/>
              </a:rPr>
              <a:t>RVP proces a koncepce</a:t>
            </a:r>
          </a:p>
          <a:p>
            <a:pPr marL="711200" lvl="1" indent="-285750">
              <a:lnSpc>
                <a:spcPct val="100000"/>
              </a:lnSpc>
              <a:spcBef>
                <a:spcPts val="1200"/>
              </a:spcBef>
            </a:pPr>
            <a:r>
              <a:rPr lang="cs-CZ" dirty="0">
                <a:solidFill>
                  <a:srgbClr val="5F7184"/>
                </a:solidFill>
                <a:latin typeface="+mn-lt"/>
                <a:cs typeface="Arial"/>
              </a:rPr>
              <a:t>Osobnostní a sociální výchova</a:t>
            </a:r>
          </a:p>
          <a:p>
            <a:pPr marL="711200" lvl="1" indent="-285750">
              <a:lnSpc>
                <a:spcPct val="100000"/>
              </a:lnSpc>
              <a:spcBef>
                <a:spcPts val="1200"/>
              </a:spcBef>
            </a:pPr>
            <a:r>
              <a:rPr lang="cs-CZ" dirty="0">
                <a:solidFill>
                  <a:srgbClr val="5F7184"/>
                </a:solidFill>
                <a:latin typeface="+mn-lt"/>
                <a:cs typeface="Arial"/>
              </a:rPr>
              <a:t>Klíčové kompetence a základní gramotnosti</a:t>
            </a:r>
          </a:p>
          <a:p>
            <a:pPr marL="711200" lvl="1" indent="-285750">
              <a:lnSpc>
                <a:spcPct val="100000"/>
              </a:lnSpc>
              <a:spcBef>
                <a:spcPts val="1200"/>
              </a:spcBef>
            </a:pPr>
            <a:r>
              <a:rPr lang="cs-CZ" dirty="0">
                <a:solidFill>
                  <a:srgbClr val="5F7184"/>
                </a:solidFill>
                <a:latin typeface="+mn-lt"/>
                <a:cs typeface="Arial"/>
              </a:rPr>
              <a:t>RVP/ŠVP</a:t>
            </a:r>
            <a:endParaRPr lang="en-US" dirty="0">
              <a:solidFill>
                <a:srgbClr val="5F7184"/>
              </a:solidFill>
              <a:latin typeface="+mn-lt"/>
              <a:cs typeface="Arial"/>
            </a:endParaRPr>
          </a:p>
          <a:p>
            <a:pPr lvl="1" indent="0">
              <a:lnSpc>
                <a:spcPct val="100000"/>
              </a:lnSpc>
              <a:spcBef>
                <a:spcPts val="1200"/>
              </a:spcBef>
              <a:buNone/>
            </a:pPr>
            <a:endParaRPr lang="cs-CZ" dirty="0">
              <a:solidFill>
                <a:srgbClr val="5F7184"/>
              </a:solidFill>
              <a:latin typeface="+mn-lt"/>
              <a:cs typeface="Arial"/>
            </a:endParaRPr>
          </a:p>
          <a:p>
            <a:pPr lvl="1" indent="0">
              <a:lnSpc>
                <a:spcPct val="100000"/>
              </a:lnSpc>
              <a:spcBef>
                <a:spcPts val="1200"/>
              </a:spcBef>
              <a:buNone/>
            </a:pPr>
            <a:endParaRPr lang="en-US" b="1" dirty="0">
              <a:solidFill>
                <a:srgbClr val="5F7184"/>
              </a:solidFill>
              <a:latin typeface="+mn-lt"/>
              <a:cs typeface="Arial"/>
            </a:endParaRPr>
          </a:p>
          <a:p>
            <a:pPr marL="742950" lvl="2" indent="-285750">
              <a:lnSpc>
                <a:spcPct val="100000"/>
              </a:lnSpc>
              <a:spcBef>
                <a:spcPts val="1200"/>
              </a:spcBef>
              <a:buFont typeface="Arial,Sans-Serif"/>
              <a:buChar char="•"/>
            </a:pPr>
            <a:endParaRPr lang="cs-CZ" dirty="0">
              <a:solidFill>
                <a:srgbClr val="5F7184"/>
              </a:solidFill>
              <a:latin typeface="+mn-lt"/>
              <a:cs typeface="Arial"/>
            </a:endParaRPr>
          </a:p>
        </p:txBody>
      </p:sp>
    </p:spTree>
    <p:extLst>
      <p:ext uri="{BB962C8B-B14F-4D97-AF65-F5344CB8AC3E}">
        <p14:creationId xmlns:p14="http://schemas.microsoft.com/office/powerpoint/2010/main" val="89128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6185D7-85C8-A0FD-3D4D-E6E1FE38D53B}"/>
              </a:ext>
            </a:extLst>
          </p:cNvPr>
          <p:cNvSpPr>
            <a:spLocks noGrp="1"/>
          </p:cNvSpPr>
          <p:nvPr>
            <p:ph type="title"/>
          </p:nvPr>
        </p:nvSpPr>
        <p:spPr/>
        <p:txBody>
          <a:bodyPr/>
          <a:lstStyle/>
          <a:p>
            <a:r>
              <a:rPr lang="cs-CZ">
                <a:latin typeface="Arial"/>
                <a:cs typeface="Arial"/>
              </a:rPr>
              <a:t>Komunikační nástroje</a:t>
            </a:r>
            <a:endParaRPr lang="cs-CZ"/>
          </a:p>
        </p:txBody>
      </p:sp>
      <p:sp>
        <p:nvSpPr>
          <p:cNvPr id="3" name="Zástupný obsah 2">
            <a:extLst>
              <a:ext uri="{FF2B5EF4-FFF2-40B4-BE49-F238E27FC236}">
                <a16:creationId xmlns:a16="http://schemas.microsoft.com/office/drawing/2014/main" id="{B8922685-C365-759A-4D72-4C25B990EC30}"/>
              </a:ext>
            </a:extLst>
          </p:cNvPr>
          <p:cNvSpPr>
            <a:spLocks noGrp="1"/>
          </p:cNvSpPr>
          <p:nvPr>
            <p:ph sz="quarter" idx="10"/>
          </p:nvPr>
        </p:nvSpPr>
        <p:spPr/>
        <p:txBody>
          <a:bodyPr vert="horz" lIns="360000" tIns="180000" rIns="360000" bIns="0" rtlCol="0" anchor="t">
            <a:noAutofit/>
          </a:bodyPr>
          <a:lstStyle/>
          <a:p>
            <a:pPr>
              <a:lnSpc>
                <a:spcPct val="100000"/>
              </a:lnSpc>
              <a:spcBef>
                <a:spcPts val="0"/>
              </a:spcBef>
            </a:pPr>
            <a:endParaRPr lang="cs-CZ" sz="2000" b="1" dirty="0">
              <a:solidFill>
                <a:srgbClr val="353F4A"/>
              </a:solidFill>
              <a:latin typeface="Arial"/>
              <a:cs typeface="Arial"/>
            </a:endParaRPr>
          </a:p>
          <a:p>
            <a:pPr marL="285750" indent="-285750">
              <a:lnSpc>
                <a:spcPct val="100000"/>
              </a:lnSpc>
              <a:spcBef>
                <a:spcPts val="1200"/>
              </a:spcBef>
              <a:buFont typeface="Arial,Sans-Serif"/>
              <a:buChar char="•"/>
            </a:pPr>
            <a:r>
              <a:rPr lang="cs-CZ" b="1" dirty="0">
                <a:solidFill>
                  <a:srgbClr val="5F7184"/>
                </a:solidFill>
                <a:latin typeface="Arial"/>
                <a:cs typeface="Arial"/>
              </a:rPr>
              <a:t>web a </a:t>
            </a:r>
            <a:r>
              <a:rPr lang="cs-CZ" b="1" dirty="0" err="1">
                <a:solidFill>
                  <a:srgbClr val="5F7184"/>
                </a:solidFill>
                <a:latin typeface="Arial"/>
                <a:cs typeface="Arial"/>
              </a:rPr>
              <a:t>landing</a:t>
            </a:r>
            <a:r>
              <a:rPr lang="cs-CZ" b="1" dirty="0">
                <a:solidFill>
                  <a:srgbClr val="5F7184"/>
                </a:solidFill>
                <a:latin typeface="Arial"/>
                <a:cs typeface="Arial"/>
              </a:rPr>
              <a:t> </a:t>
            </a:r>
            <a:r>
              <a:rPr lang="cs-CZ" b="1" dirty="0" err="1">
                <a:solidFill>
                  <a:srgbClr val="5F7184"/>
                </a:solidFill>
                <a:latin typeface="Arial"/>
                <a:cs typeface="Arial"/>
              </a:rPr>
              <a:t>page</a:t>
            </a:r>
            <a:r>
              <a:rPr lang="cs-CZ" dirty="0">
                <a:solidFill>
                  <a:srgbClr val="5F7184"/>
                </a:solidFill>
                <a:latin typeface="Arial"/>
                <a:cs typeface="Arial"/>
              </a:rPr>
              <a:t>, kde jsou shrnuty základní principy revize</a:t>
            </a:r>
          </a:p>
          <a:p>
            <a:pPr marL="742950" lvl="2" indent="-285750">
              <a:lnSpc>
                <a:spcPct val="100000"/>
              </a:lnSpc>
              <a:spcBef>
                <a:spcPts val="1200"/>
              </a:spcBef>
              <a:buFont typeface="Arial,Sans-Serif"/>
              <a:buChar char="•"/>
            </a:pPr>
            <a:r>
              <a:rPr lang="cs-CZ" dirty="0">
                <a:solidFill>
                  <a:srgbClr val="5F7184"/>
                </a:solidFill>
                <a:latin typeface="Arial"/>
                <a:cs typeface="Arial"/>
                <a:hlinkClick r:id="rId2">
                  <a:extLst>
                    <a:ext uri="{A12FA001-AC4F-418D-AE19-62706E023703}">
                      <ahyp:hlinkClr xmlns:ahyp="http://schemas.microsoft.com/office/drawing/2018/hyperlinkcolor" val="tx"/>
                    </a:ext>
                  </a:extLst>
                </a:hlinkClick>
              </a:rPr>
              <a:t>Veřejná konzultace | revize.rvp.cz</a:t>
            </a:r>
            <a:endParaRPr lang="cs-CZ" dirty="0">
              <a:solidFill>
                <a:srgbClr val="5F7184"/>
              </a:solidFill>
              <a:latin typeface="Arial"/>
              <a:cs typeface="Arial"/>
            </a:endParaRPr>
          </a:p>
          <a:p>
            <a:pPr marL="285750" indent="-285750">
              <a:lnSpc>
                <a:spcPct val="100000"/>
              </a:lnSpc>
              <a:spcBef>
                <a:spcPts val="1200"/>
              </a:spcBef>
              <a:buFont typeface="Arial,Sans-Serif"/>
              <a:buChar char="•"/>
            </a:pPr>
            <a:r>
              <a:rPr lang="cs-CZ" dirty="0">
                <a:solidFill>
                  <a:srgbClr val="5F7184"/>
                </a:solidFill>
                <a:latin typeface="Arial"/>
                <a:cs typeface="Arial"/>
              </a:rPr>
              <a:t>úvodní stránka slouží jako </a:t>
            </a:r>
            <a:r>
              <a:rPr lang="cs-CZ" b="1" dirty="0">
                <a:solidFill>
                  <a:srgbClr val="5F7184"/>
                </a:solidFill>
                <a:latin typeface="Arial"/>
                <a:cs typeface="Arial"/>
              </a:rPr>
              <a:t>rozcestník pro 4 cílové skupiny </a:t>
            </a:r>
            <a:r>
              <a:rPr lang="cs-CZ" dirty="0">
                <a:solidFill>
                  <a:srgbClr val="5F7184"/>
                </a:solidFill>
                <a:latin typeface="Arial"/>
                <a:cs typeface="Arial"/>
              </a:rPr>
              <a:t>- co revize přinese z pohledu rodičů, učitelů a škol, odborníků ve vzdělávání a médií.</a:t>
            </a:r>
          </a:p>
          <a:p>
            <a:pPr marL="285750" indent="-285750">
              <a:lnSpc>
                <a:spcPct val="100000"/>
              </a:lnSpc>
              <a:spcBef>
                <a:spcPts val="1200"/>
              </a:spcBef>
              <a:buFont typeface="Arial,Sans-Serif"/>
              <a:buChar char="•"/>
            </a:pPr>
            <a:r>
              <a:rPr lang="cs-CZ" b="1" dirty="0">
                <a:solidFill>
                  <a:srgbClr val="5F7184"/>
                </a:solidFill>
                <a:latin typeface="Arial"/>
                <a:cs typeface="Arial"/>
              </a:rPr>
              <a:t>prezentační vrstva IS RVP</a:t>
            </a:r>
            <a:r>
              <a:rPr lang="cs-CZ" dirty="0">
                <a:solidFill>
                  <a:srgbClr val="5F7184"/>
                </a:solidFill>
                <a:latin typeface="Arial"/>
                <a:cs typeface="Arial"/>
              </a:rPr>
              <a:t>, - návrhy RVP a související metodické podpory</a:t>
            </a:r>
          </a:p>
          <a:p>
            <a:pPr marL="742950" lvl="2" indent="-285750">
              <a:lnSpc>
                <a:spcPct val="100000"/>
              </a:lnSpc>
              <a:spcBef>
                <a:spcPts val="1200"/>
              </a:spcBef>
              <a:buFont typeface="Arial,Sans-Serif"/>
              <a:buChar char="•"/>
            </a:pPr>
            <a:r>
              <a:rPr lang="cs-CZ" dirty="0">
                <a:solidFill>
                  <a:srgbClr val="5F7184"/>
                </a:solidFill>
                <a:latin typeface="Arial"/>
                <a:cs typeface="Arial"/>
                <a:hlinkClick r:id="rId3"/>
              </a:rPr>
              <a:t>https://prohlednout.rvp.cz/</a:t>
            </a:r>
            <a:r>
              <a:rPr lang="cs-CZ" dirty="0">
                <a:solidFill>
                  <a:srgbClr val="5F7184"/>
                </a:solidFill>
                <a:latin typeface="Arial"/>
                <a:cs typeface="Arial"/>
              </a:rPr>
              <a:t> </a:t>
            </a:r>
          </a:p>
          <a:p>
            <a:pPr marL="285750" indent="-285750">
              <a:lnSpc>
                <a:spcPct val="100000"/>
              </a:lnSpc>
              <a:spcBef>
                <a:spcPts val="1200"/>
              </a:spcBef>
              <a:buFont typeface="Arial,Sans-Serif"/>
              <a:buChar char="•"/>
            </a:pPr>
            <a:r>
              <a:rPr lang="cs-CZ" b="1" dirty="0">
                <a:solidFill>
                  <a:srgbClr val="5F7184"/>
                </a:solidFill>
                <a:latin typeface="Arial"/>
                <a:cs typeface="Arial"/>
                <a:hlinkClick r:id="rId4"/>
              </a:rPr>
              <a:t>dotazník</a:t>
            </a:r>
            <a:r>
              <a:rPr lang="cs-CZ" dirty="0">
                <a:solidFill>
                  <a:srgbClr val="5F7184"/>
                </a:solidFill>
                <a:latin typeface="Arial"/>
                <a:cs typeface="Arial"/>
              </a:rPr>
              <a:t> ke sběru zpětné vazby </a:t>
            </a:r>
          </a:p>
          <a:p>
            <a:pPr marL="285750" indent="-285750">
              <a:lnSpc>
                <a:spcPct val="100000"/>
              </a:lnSpc>
              <a:spcBef>
                <a:spcPts val="1200"/>
              </a:spcBef>
              <a:buFont typeface="Arial,Sans-Serif"/>
              <a:buChar char="•"/>
            </a:pPr>
            <a:r>
              <a:rPr lang="cs-CZ" b="1" dirty="0">
                <a:solidFill>
                  <a:srgbClr val="5F7184"/>
                </a:solidFill>
                <a:latin typeface="Arial"/>
                <a:cs typeface="Arial"/>
              </a:rPr>
              <a:t>newsletter</a:t>
            </a:r>
            <a:r>
              <a:rPr lang="cs-CZ" dirty="0">
                <a:solidFill>
                  <a:srgbClr val="5F7184"/>
                </a:solidFill>
                <a:latin typeface="Arial"/>
                <a:cs typeface="Arial"/>
              </a:rPr>
              <a:t> s informacemi k veřejné konzultaci</a:t>
            </a:r>
          </a:p>
          <a:p>
            <a:pPr marL="285750" indent="-285750">
              <a:lnSpc>
                <a:spcPct val="100000"/>
              </a:lnSpc>
              <a:spcBef>
                <a:spcPts val="1200"/>
              </a:spcBef>
              <a:buFont typeface="Arial,Sans-Serif"/>
              <a:buChar char="•"/>
            </a:pPr>
            <a:r>
              <a:rPr lang="cs-CZ" dirty="0">
                <a:solidFill>
                  <a:srgbClr val="5F7184"/>
                </a:solidFill>
                <a:latin typeface="Arial"/>
                <a:cs typeface="Arial"/>
              </a:rPr>
              <a:t>tisková zpráva</a:t>
            </a:r>
          </a:p>
        </p:txBody>
      </p:sp>
    </p:spTree>
    <p:extLst>
      <p:ext uri="{BB962C8B-B14F-4D97-AF65-F5344CB8AC3E}">
        <p14:creationId xmlns:p14="http://schemas.microsoft.com/office/powerpoint/2010/main" val="141349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DDD5E-B811-BE88-E85D-EFF5962F5A9D}"/>
              </a:ext>
            </a:extLst>
          </p:cNvPr>
          <p:cNvSpPr>
            <a:spLocks noGrp="1"/>
          </p:cNvSpPr>
          <p:nvPr>
            <p:ph type="title"/>
          </p:nvPr>
        </p:nvSpPr>
        <p:spPr/>
        <p:txBody>
          <a:bodyPr/>
          <a:lstStyle/>
          <a:p>
            <a:r>
              <a:rPr lang="cs-CZ">
                <a:latin typeface="Arial"/>
                <a:cs typeface="Arial"/>
              </a:rPr>
              <a:t>Veřejná konzultace RVP PV a RVP ZV</a:t>
            </a:r>
            <a:endParaRPr lang="cs-CZ"/>
          </a:p>
        </p:txBody>
      </p:sp>
      <p:sp>
        <p:nvSpPr>
          <p:cNvPr id="3" name="Zástupný obsah 2">
            <a:extLst>
              <a:ext uri="{FF2B5EF4-FFF2-40B4-BE49-F238E27FC236}">
                <a16:creationId xmlns:a16="http://schemas.microsoft.com/office/drawing/2014/main" id="{6A32B176-EFBB-0CC8-402F-5FF0C633E26A}"/>
              </a:ext>
            </a:extLst>
          </p:cNvPr>
          <p:cNvSpPr>
            <a:spLocks noGrp="1"/>
          </p:cNvSpPr>
          <p:nvPr>
            <p:ph sz="quarter" idx="10"/>
          </p:nvPr>
        </p:nvSpPr>
        <p:spPr/>
        <p:txBody>
          <a:bodyPr vert="horz" lIns="360000" tIns="180000" rIns="360000" bIns="0" rtlCol="0" anchor="t">
            <a:noAutofit/>
          </a:bodyPr>
          <a:lstStyle/>
          <a:p>
            <a:endParaRPr lang="cs-CZ">
              <a:solidFill>
                <a:srgbClr val="FF0000"/>
              </a:solidFill>
              <a:latin typeface="Arial"/>
              <a:cs typeface="Arial"/>
            </a:endParaRPr>
          </a:p>
          <a:p>
            <a:endParaRPr lang="cs-CZ">
              <a:solidFill>
                <a:srgbClr val="FF0000"/>
              </a:solidFill>
              <a:latin typeface="Arial"/>
              <a:cs typeface="Arial"/>
            </a:endParaRPr>
          </a:p>
          <a:p>
            <a:endParaRPr lang="cs-CZ">
              <a:latin typeface="Arial"/>
              <a:cs typeface="Arial"/>
            </a:endParaRPr>
          </a:p>
          <a:p>
            <a:endParaRPr lang="cs-CZ">
              <a:latin typeface="Arial"/>
              <a:cs typeface="Arial"/>
            </a:endParaRPr>
          </a:p>
        </p:txBody>
      </p:sp>
      <p:graphicFrame>
        <p:nvGraphicFramePr>
          <p:cNvPr id="4" name="Diagram 3">
            <a:extLst>
              <a:ext uri="{FF2B5EF4-FFF2-40B4-BE49-F238E27FC236}">
                <a16:creationId xmlns:a16="http://schemas.microsoft.com/office/drawing/2014/main" id="{E86DB1C3-95DE-3F91-6265-29222C88BE2F}"/>
              </a:ext>
            </a:extLst>
          </p:cNvPr>
          <p:cNvGraphicFramePr/>
          <p:nvPr/>
        </p:nvGraphicFramePr>
        <p:xfrm>
          <a:off x="1249183" y="1249"/>
          <a:ext cx="9693636" cy="6855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964981"/>
      </p:ext>
    </p:extLst>
  </p:cSld>
  <p:clrMapOvr>
    <a:masterClrMapping/>
  </p:clrMapOvr>
</p:sld>
</file>

<file path=ppt/theme/theme1.xml><?xml version="1.0" encoding="utf-8"?>
<a:theme xmlns:a="http://schemas.openxmlformats.org/drawingml/2006/main" name="Motiv Office">
  <a:themeElements>
    <a:clrScheme name="NPI.CR">
      <a:dk1>
        <a:srgbClr val="5F7184"/>
      </a:dk1>
      <a:lt1>
        <a:srgbClr val="FFFFFF"/>
      </a:lt1>
      <a:dk2>
        <a:srgbClr val="07477F"/>
      </a:dk2>
      <a:lt2>
        <a:srgbClr val="F7F9FB"/>
      </a:lt2>
      <a:accent1>
        <a:srgbClr val="FF7558"/>
      </a:accent1>
      <a:accent2>
        <a:srgbClr val="5F7184"/>
      </a:accent2>
      <a:accent3>
        <a:srgbClr val="BDC6CF"/>
      </a:accent3>
      <a:accent4>
        <a:srgbClr val="9CA9B7"/>
      </a:accent4>
      <a:accent5>
        <a:srgbClr val="475463"/>
      </a:accent5>
      <a:accent6>
        <a:srgbClr val="FF7558"/>
      </a:accent6>
      <a:hlink>
        <a:srgbClr val="07477F"/>
      </a:hlink>
      <a:folHlink>
        <a:srgbClr val="07477F"/>
      </a:folHlink>
    </a:clrScheme>
    <a:fontScheme name="IF">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27D887C89D68448F4ADAE40801277A" ma:contentTypeVersion="17" ma:contentTypeDescription="Vytvoří nový dokument" ma:contentTypeScope="" ma:versionID="4c25f4c1ed03e78eff588d059cee2ed7">
  <xsd:schema xmlns:xsd="http://www.w3.org/2001/XMLSchema" xmlns:xs="http://www.w3.org/2001/XMLSchema" xmlns:p="http://schemas.microsoft.com/office/2006/metadata/properties" xmlns:ns2="12ad40b8-2d92-40e1-a27a-6e5fb599833d" xmlns:ns3="95cbd8b6-4ca4-42b9-b656-4cb1779e8325" targetNamespace="http://schemas.microsoft.com/office/2006/metadata/properties" ma:root="true" ma:fieldsID="95219492d72adf6d25ae0c9fbbbf3b75" ns2:_="" ns3:_="">
    <xsd:import namespace="12ad40b8-2d92-40e1-a27a-6e5fb599833d"/>
    <xsd:import namespace="95cbd8b6-4ca4-42b9-b656-4cb1779e83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AutoKeyPoints" minOccurs="0"/>
                <xsd:element ref="ns2:MediaServiceKeyPoint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d40b8-2d92-40e1-a27a-6e5fb5998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27dd16fa-df82-42a5-acbd-34776075af2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bd8b6-4ca4-42b9-b656-4cb1779e832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60e9472-0d82-46df-be8e-79f014f112a6}" ma:internalName="TaxCatchAll" ma:showField="CatchAllData" ma:web="95cbd8b6-4ca4-42b9-b656-4cb1779e832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ad40b8-2d92-40e1-a27a-6e5fb599833d">
      <Terms xmlns="http://schemas.microsoft.com/office/infopath/2007/PartnerControls"/>
    </lcf76f155ced4ddcb4097134ff3c332f>
    <TaxCatchAll xmlns="95cbd8b6-4ca4-42b9-b656-4cb1779e8325" xsi:nil="true"/>
  </documentManagement>
</p:properties>
</file>

<file path=customXml/itemProps1.xml><?xml version="1.0" encoding="utf-8"?>
<ds:datastoreItem xmlns:ds="http://schemas.openxmlformats.org/officeDocument/2006/customXml" ds:itemID="{86749AF8-EAC5-4180-8691-6937AF69E0BE}">
  <ds:schemaRefs>
    <ds:schemaRef ds:uri="http://schemas.microsoft.com/sharepoint/v3/contenttype/forms"/>
  </ds:schemaRefs>
</ds:datastoreItem>
</file>

<file path=customXml/itemProps2.xml><?xml version="1.0" encoding="utf-8"?>
<ds:datastoreItem xmlns:ds="http://schemas.openxmlformats.org/officeDocument/2006/customXml" ds:itemID="{A6869B64-6412-49A0-A468-FDBC21F8B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d40b8-2d92-40e1-a27a-6e5fb599833d"/>
    <ds:schemaRef ds:uri="95cbd8b6-4ca4-42b9-b656-4cb1779e83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D513AD-B51F-42B1-A331-DD71D8656CCF}">
  <ds:schemaRef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95cbd8b6-4ca4-42b9-b656-4cb1779e8325"/>
    <ds:schemaRef ds:uri="http://purl.org/dc/elements/1.1/"/>
    <ds:schemaRef ds:uri="12ad40b8-2d92-40e1-a27a-6e5fb599833d"/>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2327</TotalTime>
  <Words>1039</Words>
  <Application>Microsoft Office PowerPoint</Application>
  <PresentationFormat>Širokoúhlá obrazovka</PresentationFormat>
  <Paragraphs>178</Paragraphs>
  <Slides>18</Slides>
  <Notes>2</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18</vt:i4>
      </vt:variant>
    </vt:vector>
  </HeadingPairs>
  <TitlesOfParts>
    <vt:vector size="29" baseType="lpstr">
      <vt:lpstr>Aptos</vt:lpstr>
      <vt:lpstr>Arial</vt:lpstr>
      <vt:lpstr>Arial,Sans-Serif</vt:lpstr>
      <vt:lpstr>Bitter</vt:lpstr>
      <vt:lpstr>Bitter SemiBold</vt:lpstr>
      <vt:lpstr>Calibri</vt:lpstr>
      <vt:lpstr>Courier New</vt:lpstr>
      <vt:lpstr>Roboto</vt:lpstr>
      <vt:lpstr>Symbol</vt:lpstr>
      <vt:lpstr>Times New Roman</vt:lpstr>
      <vt:lpstr>Motiv Office</vt:lpstr>
      <vt:lpstr>Prezentace aplikace PowerPoint</vt:lpstr>
      <vt:lpstr>Obsah</vt:lpstr>
      <vt:lpstr>Veřejná konzultace</vt:lpstr>
      <vt:lpstr>Shrnutí procesu přípravy RVP ZV z pohledu intenzity participace 2023 - 2024</vt:lpstr>
      <vt:lpstr>Pracovní skupiny RVP ZV</vt:lpstr>
      <vt:lpstr>Atributy veřejné konzultace</vt:lpstr>
      <vt:lpstr>4 formy veřejné konzultace</vt:lpstr>
      <vt:lpstr>Komunikační nástroje</vt:lpstr>
      <vt:lpstr>Veřejná konzultace RVP PV a RVP ZV</vt:lpstr>
      <vt:lpstr>Hlavní změny, na kterých stavíme nové RVP</vt:lpstr>
      <vt:lpstr>     Zachovat to, co funguje – modernizovat to, v čem zaostáváme</vt:lpstr>
      <vt:lpstr>Hlavní změny, na kterých stavíme nové RVP</vt:lpstr>
      <vt:lpstr>Hlavní změny, na kterých stavíme nové RVP</vt:lpstr>
      <vt:lpstr>Další kroky a témata</vt:lpstr>
      <vt:lpstr>Harmonogram – RVP ZV</vt:lpstr>
      <vt:lpstr>Kurikulární projekt – jen plány nestačí </vt:lpstr>
      <vt:lpstr>Podstatou kurikulárního projektu je změna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Velický Jan</dc:creator>
  <cp:lastModifiedBy>Pastorová Markéta</cp:lastModifiedBy>
  <cp:revision>425</cp:revision>
  <cp:lastPrinted>2023-06-15T05:37:09Z</cp:lastPrinted>
  <dcterms:created xsi:type="dcterms:W3CDTF">2023-03-21T06:11:16Z</dcterms:created>
  <dcterms:modified xsi:type="dcterms:W3CDTF">2024-05-16T07:34:04Z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0x0101006627D887C89D68448F4ADAE40801277A</vt:lpwstr>
  </property>
  <property fmtid="{D5CDD505-2E9C-101B-9397-08002B2CF9AE}" pid="3" name="MediaServiceImageTags">
    <vt:lpwstr/>
  </property>
</Properties>
</file>